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bookmarkIdSeed="2">
  <p:sldMasterIdLst>
    <p:sldMasterId id="2147483673" r:id="rId1"/>
  </p:sldMasterIdLst>
  <p:notesMasterIdLst>
    <p:notesMasterId r:id="rId17"/>
  </p:notesMasterIdLst>
  <p:handoutMasterIdLst>
    <p:handoutMasterId r:id="rId18"/>
  </p:handoutMasterIdLst>
  <p:sldIdLst>
    <p:sldId id="373" r:id="rId2"/>
    <p:sldId id="382" r:id="rId3"/>
    <p:sldId id="397" r:id="rId4"/>
    <p:sldId id="383" r:id="rId5"/>
    <p:sldId id="398" r:id="rId6"/>
    <p:sldId id="388" r:id="rId7"/>
    <p:sldId id="389" r:id="rId8"/>
    <p:sldId id="384" r:id="rId9"/>
    <p:sldId id="390" r:id="rId10"/>
    <p:sldId id="392" r:id="rId11"/>
    <p:sldId id="385" r:id="rId12"/>
    <p:sldId id="394" r:id="rId13"/>
    <p:sldId id="399" r:id="rId14"/>
    <p:sldId id="395" r:id="rId15"/>
    <p:sldId id="304" r:id="rId16"/>
  </p:sldIdLst>
  <p:sldSz cx="9144000" cy="5143500" type="screen16x9"/>
  <p:notesSz cx="6858000" cy="9240838"/>
  <p:custDataLst>
    <p:tags r:id="rId19"/>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9">
          <p15:clr>
            <a:srgbClr val="A4A3A4"/>
          </p15:clr>
        </p15:guide>
        <p15:guide id="2" orient="horz" pos="2618">
          <p15:clr>
            <a:srgbClr val="A4A3A4"/>
          </p15:clr>
        </p15:guide>
        <p15:guide id="3" orient="horz" pos="1756">
          <p15:clr>
            <a:srgbClr val="A4A3A4"/>
          </p15:clr>
        </p15:guide>
        <p15:guide id="4" orient="horz" pos="1711">
          <p15:clr>
            <a:srgbClr val="A4A3A4"/>
          </p15:clr>
        </p15:guide>
        <p15:guide id="5" orient="horz" pos="123">
          <p15:clr>
            <a:srgbClr val="A4A3A4"/>
          </p15:clr>
        </p15:guide>
        <p15:guide id="6" orient="horz" pos="3117">
          <p15:clr>
            <a:srgbClr val="A4A3A4"/>
          </p15:clr>
        </p15:guide>
        <p15:guide id="7" orient="horz" pos="3026">
          <p15:clr>
            <a:srgbClr val="A4A3A4"/>
          </p15:clr>
        </p15:guide>
        <p15:guide id="8" orient="horz" pos="2845">
          <p15:clr>
            <a:srgbClr val="A4A3A4"/>
          </p15:clr>
        </p15:guide>
        <p15:guide id="9" pos="249">
          <p15:clr>
            <a:srgbClr val="A4A3A4"/>
          </p15:clr>
        </p15:guide>
        <p15:guide id="10" pos="2857">
          <p15:clr>
            <a:srgbClr val="A4A3A4"/>
          </p15:clr>
        </p15:guide>
        <p15:guide id="11" pos="2903">
          <p15:clr>
            <a:srgbClr val="A4A3A4"/>
          </p15:clr>
        </p15:guide>
        <p15:guide id="12" pos="3787">
          <p15:clr>
            <a:srgbClr val="A4A3A4"/>
          </p15:clr>
        </p15:guide>
        <p15:guide id="13" pos="3742">
          <p15:clr>
            <a:srgbClr val="A4A3A4"/>
          </p15:clr>
        </p15:guide>
        <p15:guide id="14" pos="2018">
          <p15:clr>
            <a:srgbClr val="A4A3A4"/>
          </p15:clr>
        </p15:guide>
        <p15:guide id="15" pos="1973">
          <p15:clr>
            <a:srgbClr val="A4A3A4"/>
          </p15:clr>
        </p15:guide>
        <p15:guide id="16" pos="5511">
          <p15:clr>
            <a:srgbClr val="A4A3A4"/>
          </p15:clr>
        </p15:guide>
        <p15:guide id="17" pos="113">
          <p15:clr>
            <a:srgbClr val="A4A3A4"/>
          </p15:clr>
        </p15:guide>
        <p15:guide id="18" pos="5647">
          <p15:clr>
            <a:srgbClr val="A4A3A4"/>
          </p15:clr>
        </p15:guide>
        <p15:guide id="19" pos="5465">
          <p15:clr>
            <a:srgbClr val="A4A3A4"/>
          </p15:clr>
        </p15:guide>
      </p15:sldGuideLst>
    </p:ext>
    <p:ext uri="{2D200454-40CA-4A62-9FC3-DE9A4176ACB9}">
      <p15:notesGuideLst xmlns:p15="http://schemas.microsoft.com/office/powerpoint/2012/main">
        <p15:guide id="1" orient="horz" pos="2911"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99"/>
    <a:srgbClr val="D9D51B"/>
    <a:srgbClr val="E6E236"/>
    <a:srgbClr val="5F5F5F"/>
    <a:srgbClr val="747474"/>
    <a:srgbClr val="A6A6A6"/>
    <a:srgbClr val="B2B2B2"/>
    <a:srgbClr val="EAEAEA"/>
    <a:srgbClr val="FF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95087" autoAdjust="0"/>
  </p:normalViewPr>
  <p:slideViewPr>
    <p:cSldViewPr snapToObjects="1" showGuides="1">
      <p:cViewPr varScale="1">
        <p:scale>
          <a:sx n="109" d="100"/>
          <a:sy n="109" d="100"/>
        </p:scale>
        <p:origin x="624" y="82"/>
      </p:cViewPr>
      <p:guideLst>
        <p:guide orient="horz" pos="849"/>
        <p:guide orient="horz" pos="2618"/>
        <p:guide orient="horz" pos="1756"/>
        <p:guide orient="horz" pos="1711"/>
        <p:guide orient="horz" pos="123"/>
        <p:guide orient="horz" pos="3117"/>
        <p:guide orient="horz" pos="3026"/>
        <p:guide orient="horz" pos="2845"/>
        <p:guide pos="249"/>
        <p:guide pos="2857"/>
        <p:guide pos="2903"/>
        <p:guide pos="3787"/>
        <p:guide pos="3742"/>
        <p:guide pos="2018"/>
        <p:guide pos="1973"/>
        <p:guide pos="5511"/>
        <p:guide pos="113"/>
        <p:guide pos="5647"/>
        <p:guide pos="5465"/>
      </p:guideLst>
    </p:cSldViewPr>
  </p:slideViewPr>
  <p:outlineViewPr>
    <p:cViewPr>
      <p:scale>
        <a:sx n="33" d="100"/>
        <a:sy n="33" d="100"/>
      </p:scale>
      <p:origin x="0" y="3468"/>
    </p:cViewPr>
  </p:outlineViewPr>
  <p:notesTextViewPr>
    <p:cViewPr>
      <p:scale>
        <a:sx n="3" d="2"/>
        <a:sy n="3" d="2"/>
      </p:scale>
      <p:origin x="0" y="0"/>
    </p:cViewPr>
  </p:notesTextViewPr>
  <p:sorterViewPr>
    <p:cViewPr>
      <p:scale>
        <a:sx n="100" d="100"/>
        <a:sy n="100" d="100"/>
      </p:scale>
      <p:origin x="0" y="0"/>
    </p:cViewPr>
  </p:sorterViewPr>
  <p:notesViewPr>
    <p:cSldViewPr snapToObjects="1" showGuides="1">
      <p:cViewPr varScale="1">
        <p:scale>
          <a:sx n="91" d="100"/>
          <a:sy n="91" d="100"/>
        </p:scale>
        <p:origin x="-3738" y="-114"/>
      </p:cViewPr>
      <p:guideLst>
        <p:guide orient="horz" pos="2911"/>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DC86AE-1918-4FE5-80E0-AEDECCCD77FB}" type="doc">
      <dgm:prSet loTypeId="urn:microsoft.com/office/officeart/2008/layout/LinedList" loCatId="list" qsTypeId="urn:microsoft.com/office/officeart/2005/8/quickstyle/simple5" qsCatId="simple" csTypeId="urn:microsoft.com/office/officeart/2005/8/colors/colorful5" csCatId="colorful" phldr="1"/>
      <dgm:spPr/>
      <dgm:t>
        <a:bodyPr/>
        <a:lstStyle/>
        <a:p>
          <a:endParaRPr lang="en-US"/>
        </a:p>
      </dgm:t>
    </dgm:pt>
    <dgm:pt modelId="{C51DF0D7-48F8-430E-AF76-A841036691AD}">
      <dgm:prSet custT="1"/>
      <dgm:spPr/>
      <dgm:t>
        <a:bodyPr anchor="ctr"/>
        <a:lstStyle/>
        <a:p>
          <a:pPr algn="ctr" rtl="0"/>
          <a:r>
            <a:rPr lang="en-US" sz="1800" b="1" u="none" dirty="0">
              <a:latin typeface="Calibri" panose="020F0502020204030204" pitchFamily="34" charset="0"/>
            </a:rPr>
            <a:t>Key Markets:</a:t>
          </a:r>
          <a:endParaRPr lang="en-US" sz="1800" u="none" dirty="0">
            <a:latin typeface="Calibri" panose="020F0502020204030204" pitchFamily="34" charset="0"/>
          </a:endParaRPr>
        </a:p>
      </dgm:t>
    </dgm:pt>
    <dgm:pt modelId="{855CD5E4-AF43-421A-A512-5A38E39D865B}" type="parTrans" cxnId="{E585AD96-66E1-4FA8-9F57-E4C700A9F4EE}">
      <dgm:prSet/>
      <dgm:spPr/>
      <dgm:t>
        <a:bodyPr/>
        <a:lstStyle/>
        <a:p>
          <a:pPr algn="ctr"/>
          <a:endParaRPr lang="en-US"/>
        </a:p>
      </dgm:t>
    </dgm:pt>
    <dgm:pt modelId="{512E4534-3D94-434F-AF34-973F9DD79C23}" type="sibTrans" cxnId="{E585AD96-66E1-4FA8-9F57-E4C700A9F4EE}">
      <dgm:prSet/>
      <dgm:spPr/>
      <dgm:t>
        <a:bodyPr/>
        <a:lstStyle/>
        <a:p>
          <a:pPr algn="ctr"/>
          <a:endParaRPr lang="en-US"/>
        </a:p>
      </dgm:t>
    </dgm:pt>
    <dgm:pt modelId="{6CB67590-0CA1-4EBA-AE4D-3D0854FCF82C}">
      <dgm:prSet custT="1"/>
      <dgm:spPr/>
      <dgm:t>
        <a:bodyPr/>
        <a:lstStyle/>
        <a:p>
          <a:pPr algn="ctr" rtl="0"/>
          <a:r>
            <a:rPr lang="en-US" sz="1600" dirty="0">
              <a:latin typeface="Calibri" panose="020F0502020204030204" pitchFamily="34" charset="0"/>
            </a:rPr>
            <a:t>Construction</a:t>
          </a:r>
        </a:p>
      </dgm:t>
    </dgm:pt>
    <dgm:pt modelId="{3B8EA7F9-E0F1-418B-AB9D-5B1780C5786D}" type="parTrans" cxnId="{42C8BFF6-6BCE-4590-AF2A-E1671ECADFAC}">
      <dgm:prSet/>
      <dgm:spPr/>
      <dgm:t>
        <a:bodyPr/>
        <a:lstStyle/>
        <a:p>
          <a:pPr algn="ctr"/>
          <a:endParaRPr lang="en-US"/>
        </a:p>
      </dgm:t>
    </dgm:pt>
    <dgm:pt modelId="{01DED5B9-A158-4229-9032-7D57F4BFEEC8}" type="sibTrans" cxnId="{42C8BFF6-6BCE-4590-AF2A-E1671ECADFAC}">
      <dgm:prSet/>
      <dgm:spPr/>
      <dgm:t>
        <a:bodyPr/>
        <a:lstStyle/>
        <a:p>
          <a:pPr algn="ctr"/>
          <a:endParaRPr lang="en-US"/>
        </a:p>
      </dgm:t>
    </dgm:pt>
    <dgm:pt modelId="{E94B56E4-C3B2-4CD3-A736-5084B54A8417}">
      <dgm:prSet custT="1"/>
      <dgm:spPr/>
      <dgm:t>
        <a:bodyPr/>
        <a:lstStyle/>
        <a:p>
          <a:pPr algn="ctr" rtl="0"/>
          <a:r>
            <a:rPr lang="en-US" sz="1600" dirty="0">
              <a:latin typeface="Calibri" panose="020F0502020204030204" pitchFamily="34" charset="0"/>
            </a:rPr>
            <a:t>Mining</a:t>
          </a:r>
        </a:p>
      </dgm:t>
    </dgm:pt>
    <dgm:pt modelId="{BA199889-7596-40AD-9704-B3BF189AED42}" type="parTrans" cxnId="{EEC8CC07-3B05-4FC5-9CFE-70E5B6015612}">
      <dgm:prSet/>
      <dgm:spPr/>
      <dgm:t>
        <a:bodyPr/>
        <a:lstStyle/>
        <a:p>
          <a:pPr algn="ctr"/>
          <a:endParaRPr lang="en-US"/>
        </a:p>
      </dgm:t>
    </dgm:pt>
    <dgm:pt modelId="{2973B241-39AF-4962-9A98-37168BF98DEA}" type="sibTrans" cxnId="{EEC8CC07-3B05-4FC5-9CFE-70E5B6015612}">
      <dgm:prSet/>
      <dgm:spPr/>
      <dgm:t>
        <a:bodyPr/>
        <a:lstStyle/>
        <a:p>
          <a:pPr algn="ctr"/>
          <a:endParaRPr lang="en-US"/>
        </a:p>
      </dgm:t>
    </dgm:pt>
    <dgm:pt modelId="{6194C100-AF55-4AB5-8221-EB93C7EBC461}">
      <dgm:prSet custT="1"/>
      <dgm:spPr/>
      <dgm:t>
        <a:bodyPr/>
        <a:lstStyle/>
        <a:p>
          <a:pPr algn="ctr" rtl="0"/>
          <a:r>
            <a:rPr lang="en-US" sz="1600" dirty="0">
              <a:latin typeface="Calibri" panose="020F0502020204030204" pitchFamily="34" charset="0"/>
            </a:rPr>
            <a:t>Drilling Yards</a:t>
          </a:r>
        </a:p>
      </dgm:t>
    </dgm:pt>
    <dgm:pt modelId="{448F60E8-8F8A-421A-8C02-533D75770084}" type="parTrans" cxnId="{6026EE8D-F1CC-485F-B1F2-71F31E41D4A5}">
      <dgm:prSet/>
      <dgm:spPr/>
      <dgm:t>
        <a:bodyPr/>
        <a:lstStyle/>
        <a:p>
          <a:pPr algn="ctr"/>
          <a:endParaRPr lang="en-US"/>
        </a:p>
      </dgm:t>
    </dgm:pt>
    <dgm:pt modelId="{42EC2063-25C7-4B71-85A9-9A3A0D380474}" type="sibTrans" cxnId="{6026EE8D-F1CC-485F-B1F2-71F31E41D4A5}">
      <dgm:prSet/>
      <dgm:spPr/>
      <dgm:t>
        <a:bodyPr/>
        <a:lstStyle/>
        <a:p>
          <a:pPr algn="ctr"/>
          <a:endParaRPr lang="en-US"/>
        </a:p>
      </dgm:t>
    </dgm:pt>
    <dgm:pt modelId="{83EAD08A-6DCC-4F13-A8B7-26CEB1AFEAF0}">
      <dgm:prSet custT="1"/>
      <dgm:spPr/>
      <dgm:t>
        <a:bodyPr/>
        <a:lstStyle/>
        <a:p>
          <a:pPr algn="ctr" rtl="0"/>
          <a:r>
            <a:rPr lang="en-US" sz="1600" dirty="0">
              <a:latin typeface="Calibri" panose="020F0502020204030204" pitchFamily="34" charset="0"/>
            </a:rPr>
            <a:t>Petrochem</a:t>
          </a:r>
        </a:p>
      </dgm:t>
    </dgm:pt>
    <dgm:pt modelId="{191D475A-0960-4397-A1A4-3A38BFA2B85E}" type="parTrans" cxnId="{9858540B-1955-4396-9014-0E41BD64F4B2}">
      <dgm:prSet/>
      <dgm:spPr/>
      <dgm:t>
        <a:bodyPr/>
        <a:lstStyle/>
        <a:p>
          <a:pPr algn="ctr"/>
          <a:endParaRPr lang="en-US"/>
        </a:p>
      </dgm:t>
    </dgm:pt>
    <dgm:pt modelId="{F4A43D17-B504-4C54-9C3C-2D957137F222}" type="sibTrans" cxnId="{9858540B-1955-4396-9014-0E41BD64F4B2}">
      <dgm:prSet/>
      <dgm:spPr/>
      <dgm:t>
        <a:bodyPr/>
        <a:lstStyle/>
        <a:p>
          <a:pPr algn="ctr"/>
          <a:endParaRPr lang="en-US"/>
        </a:p>
      </dgm:t>
    </dgm:pt>
    <dgm:pt modelId="{8021D409-E4AD-4E33-B710-56CF98841828}">
      <dgm:prSet custT="1"/>
      <dgm:spPr/>
      <dgm:t>
        <a:bodyPr/>
        <a:lstStyle/>
        <a:p>
          <a:pPr algn="ctr" rtl="0"/>
          <a:r>
            <a:rPr lang="en-US" sz="1600" dirty="0">
              <a:latin typeface="Calibri" panose="020F0502020204030204" pitchFamily="34" charset="0"/>
            </a:rPr>
            <a:t>Ship Building</a:t>
          </a:r>
        </a:p>
      </dgm:t>
    </dgm:pt>
    <dgm:pt modelId="{8307E5FC-4535-4B53-AB8B-8C803A7BB17D}" type="parTrans" cxnId="{98A5BF50-E497-4A84-BF04-10EABB35CEDE}">
      <dgm:prSet/>
      <dgm:spPr/>
      <dgm:t>
        <a:bodyPr/>
        <a:lstStyle/>
        <a:p>
          <a:pPr algn="ctr"/>
          <a:endParaRPr lang="en-US"/>
        </a:p>
      </dgm:t>
    </dgm:pt>
    <dgm:pt modelId="{C9502535-BFCC-4990-9869-74141A71A9BF}" type="sibTrans" cxnId="{98A5BF50-E497-4A84-BF04-10EABB35CEDE}">
      <dgm:prSet/>
      <dgm:spPr/>
      <dgm:t>
        <a:bodyPr/>
        <a:lstStyle/>
        <a:p>
          <a:pPr algn="ctr"/>
          <a:endParaRPr lang="en-US"/>
        </a:p>
      </dgm:t>
    </dgm:pt>
    <dgm:pt modelId="{D0DA7C38-91F9-48F0-B7F5-B629724DFA36}" type="pres">
      <dgm:prSet presAssocID="{90DC86AE-1918-4FE5-80E0-AEDECCCD77FB}" presName="vert0" presStyleCnt="0">
        <dgm:presLayoutVars>
          <dgm:dir/>
          <dgm:animOne val="branch"/>
          <dgm:animLvl val="lvl"/>
        </dgm:presLayoutVars>
      </dgm:prSet>
      <dgm:spPr/>
    </dgm:pt>
    <dgm:pt modelId="{86CCC31C-960F-44BF-8468-1D29341F0664}" type="pres">
      <dgm:prSet presAssocID="{C51DF0D7-48F8-430E-AF76-A841036691AD}" presName="thickLine" presStyleLbl="alignNode1" presStyleIdx="0" presStyleCnt="1" custLinFactNeighborX="-13174" custLinFactNeighborY="-16224"/>
      <dgm:spPr/>
    </dgm:pt>
    <dgm:pt modelId="{BD5EE6CC-AEEF-4CA2-9D2A-B344B447586B}" type="pres">
      <dgm:prSet presAssocID="{C51DF0D7-48F8-430E-AF76-A841036691AD}" presName="horz1" presStyleCnt="0"/>
      <dgm:spPr/>
    </dgm:pt>
    <dgm:pt modelId="{DA3AEE9C-C704-49A2-B5DE-4C947253397D}" type="pres">
      <dgm:prSet presAssocID="{C51DF0D7-48F8-430E-AF76-A841036691AD}" presName="tx1" presStyleLbl="revTx" presStyleIdx="0" presStyleCnt="6" custScaleX="162204"/>
      <dgm:spPr/>
    </dgm:pt>
    <dgm:pt modelId="{41F888A4-7163-4464-9694-40CB171D27DB}" type="pres">
      <dgm:prSet presAssocID="{C51DF0D7-48F8-430E-AF76-A841036691AD}" presName="vert1" presStyleCnt="0"/>
      <dgm:spPr/>
    </dgm:pt>
    <dgm:pt modelId="{4B67056A-2C9D-4BD9-BC95-384B61B35A84}" type="pres">
      <dgm:prSet presAssocID="{6CB67590-0CA1-4EBA-AE4D-3D0854FCF82C}" presName="vertSpace2a" presStyleCnt="0"/>
      <dgm:spPr/>
    </dgm:pt>
    <dgm:pt modelId="{F99A6CBD-5AE5-414A-A23B-60EE2E56469B}" type="pres">
      <dgm:prSet presAssocID="{6CB67590-0CA1-4EBA-AE4D-3D0854FCF82C}" presName="horz2" presStyleCnt="0"/>
      <dgm:spPr/>
    </dgm:pt>
    <dgm:pt modelId="{9657B8B5-EFA2-48C3-B3B2-2ABE6AF37CDF}" type="pres">
      <dgm:prSet presAssocID="{6CB67590-0CA1-4EBA-AE4D-3D0854FCF82C}" presName="horzSpace2" presStyleCnt="0"/>
      <dgm:spPr/>
    </dgm:pt>
    <dgm:pt modelId="{6C077D5B-BAB3-4DE5-AEB3-CFAC77A81CAC}" type="pres">
      <dgm:prSet presAssocID="{6CB67590-0CA1-4EBA-AE4D-3D0854FCF82C}" presName="tx2" presStyleLbl="revTx" presStyleIdx="1" presStyleCnt="6"/>
      <dgm:spPr/>
    </dgm:pt>
    <dgm:pt modelId="{F0FF5791-3CEA-4A31-B48C-67E3BFD748D1}" type="pres">
      <dgm:prSet presAssocID="{6CB67590-0CA1-4EBA-AE4D-3D0854FCF82C}" presName="vert2" presStyleCnt="0"/>
      <dgm:spPr/>
    </dgm:pt>
    <dgm:pt modelId="{70F8BE6D-1CCB-46B7-BBCF-68764AAA9B18}" type="pres">
      <dgm:prSet presAssocID="{6CB67590-0CA1-4EBA-AE4D-3D0854FCF82C}" presName="thinLine2b" presStyleLbl="callout" presStyleIdx="0" presStyleCnt="5"/>
      <dgm:spPr/>
    </dgm:pt>
    <dgm:pt modelId="{CEBEAD6B-1FCE-42D8-A37A-1E32C449C9E1}" type="pres">
      <dgm:prSet presAssocID="{6CB67590-0CA1-4EBA-AE4D-3D0854FCF82C}" presName="vertSpace2b" presStyleCnt="0"/>
      <dgm:spPr/>
    </dgm:pt>
    <dgm:pt modelId="{C03EDE78-3042-44C7-BCD7-5A32B12F5F32}" type="pres">
      <dgm:prSet presAssocID="{E94B56E4-C3B2-4CD3-A736-5084B54A8417}" presName="horz2" presStyleCnt="0"/>
      <dgm:spPr/>
    </dgm:pt>
    <dgm:pt modelId="{A98DC284-E2C7-44E0-9396-EC64F9D79821}" type="pres">
      <dgm:prSet presAssocID="{E94B56E4-C3B2-4CD3-A736-5084B54A8417}" presName="horzSpace2" presStyleCnt="0"/>
      <dgm:spPr/>
    </dgm:pt>
    <dgm:pt modelId="{B1024ACB-02D0-428B-8CE2-87B9D5ABF303}" type="pres">
      <dgm:prSet presAssocID="{E94B56E4-C3B2-4CD3-A736-5084B54A8417}" presName="tx2" presStyleLbl="revTx" presStyleIdx="2" presStyleCnt="6"/>
      <dgm:spPr/>
    </dgm:pt>
    <dgm:pt modelId="{B5377DB9-4354-48E9-821F-A942BF295A13}" type="pres">
      <dgm:prSet presAssocID="{E94B56E4-C3B2-4CD3-A736-5084B54A8417}" presName="vert2" presStyleCnt="0"/>
      <dgm:spPr/>
    </dgm:pt>
    <dgm:pt modelId="{462E54DD-8B53-4D11-8EAB-28D771ACE0A4}" type="pres">
      <dgm:prSet presAssocID="{E94B56E4-C3B2-4CD3-A736-5084B54A8417}" presName="thinLine2b" presStyleLbl="callout" presStyleIdx="1" presStyleCnt="5"/>
      <dgm:spPr/>
    </dgm:pt>
    <dgm:pt modelId="{87C0D62D-9842-4291-830F-F65B13FF84AC}" type="pres">
      <dgm:prSet presAssocID="{E94B56E4-C3B2-4CD3-A736-5084B54A8417}" presName="vertSpace2b" presStyleCnt="0"/>
      <dgm:spPr/>
    </dgm:pt>
    <dgm:pt modelId="{F79FA9BE-F530-454B-9739-EC61AA677ECF}" type="pres">
      <dgm:prSet presAssocID="{6194C100-AF55-4AB5-8221-EB93C7EBC461}" presName="horz2" presStyleCnt="0"/>
      <dgm:spPr/>
    </dgm:pt>
    <dgm:pt modelId="{D24F2C47-1073-44AC-8907-4C6861117D71}" type="pres">
      <dgm:prSet presAssocID="{6194C100-AF55-4AB5-8221-EB93C7EBC461}" presName="horzSpace2" presStyleCnt="0"/>
      <dgm:spPr/>
    </dgm:pt>
    <dgm:pt modelId="{0300686F-D7D7-4967-9553-648E5BF91CEE}" type="pres">
      <dgm:prSet presAssocID="{6194C100-AF55-4AB5-8221-EB93C7EBC461}" presName="tx2" presStyleLbl="revTx" presStyleIdx="3" presStyleCnt="6"/>
      <dgm:spPr/>
    </dgm:pt>
    <dgm:pt modelId="{C9C33625-36AE-42DC-BD15-8537CF7D2BFC}" type="pres">
      <dgm:prSet presAssocID="{6194C100-AF55-4AB5-8221-EB93C7EBC461}" presName="vert2" presStyleCnt="0"/>
      <dgm:spPr/>
    </dgm:pt>
    <dgm:pt modelId="{E020C613-2DD9-4F93-A7F4-1FB90F7ECCC1}" type="pres">
      <dgm:prSet presAssocID="{6194C100-AF55-4AB5-8221-EB93C7EBC461}" presName="thinLine2b" presStyleLbl="callout" presStyleIdx="2" presStyleCnt="5"/>
      <dgm:spPr/>
    </dgm:pt>
    <dgm:pt modelId="{4FD8BF12-441D-4071-B55C-FACA407B4EB2}" type="pres">
      <dgm:prSet presAssocID="{6194C100-AF55-4AB5-8221-EB93C7EBC461}" presName="vertSpace2b" presStyleCnt="0"/>
      <dgm:spPr/>
    </dgm:pt>
    <dgm:pt modelId="{6A6775AF-C57C-4ABA-819B-18AED49BC448}" type="pres">
      <dgm:prSet presAssocID="{83EAD08A-6DCC-4F13-A8B7-26CEB1AFEAF0}" presName="horz2" presStyleCnt="0"/>
      <dgm:spPr/>
    </dgm:pt>
    <dgm:pt modelId="{000050AE-78AA-473F-9A58-9E5A88B24B69}" type="pres">
      <dgm:prSet presAssocID="{83EAD08A-6DCC-4F13-A8B7-26CEB1AFEAF0}" presName="horzSpace2" presStyleCnt="0"/>
      <dgm:spPr/>
    </dgm:pt>
    <dgm:pt modelId="{72664866-C38E-4F73-A44A-5910F215177D}" type="pres">
      <dgm:prSet presAssocID="{83EAD08A-6DCC-4F13-A8B7-26CEB1AFEAF0}" presName="tx2" presStyleLbl="revTx" presStyleIdx="4" presStyleCnt="6"/>
      <dgm:spPr/>
    </dgm:pt>
    <dgm:pt modelId="{72450706-2EDF-4515-846D-BC3528AF21E7}" type="pres">
      <dgm:prSet presAssocID="{83EAD08A-6DCC-4F13-A8B7-26CEB1AFEAF0}" presName="vert2" presStyleCnt="0"/>
      <dgm:spPr/>
    </dgm:pt>
    <dgm:pt modelId="{DE5C41F7-BECE-4EA2-A85F-391A4B6AA90D}" type="pres">
      <dgm:prSet presAssocID="{83EAD08A-6DCC-4F13-A8B7-26CEB1AFEAF0}" presName="thinLine2b" presStyleLbl="callout" presStyleIdx="3" presStyleCnt="5"/>
      <dgm:spPr/>
    </dgm:pt>
    <dgm:pt modelId="{586B2F75-ABD0-4A3E-AA5E-9291C2CC6F40}" type="pres">
      <dgm:prSet presAssocID="{83EAD08A-6DCC-4F13-A8B7-26CEB1AFEAF0}" presName="vertSpace2b" presStyleCnt="0"/>
      <dgm:spPr/>
    </dgm:pt>
    <dgm:pt modelId="{B4900868-E549-429A-8DEA-F1408FB4787E}" type="pres">
      <dgm:prSet presAssocID="{8021D409-E4AD-4E33-B710-56CF98841828}" presName="horz2" presStyleCnt="0"/>
      <dgm:spPr/>
    </dgm:pt>
    <dgm:pt modelId="{A85BDAEE-1FDF-4A9C-834E-903EED16362D}" type="pres">
      <dgm:prSet presAssocID="{8021D409-E4AD-4E33-B710-56CF98841828}" presName="horzSpace2" presStyleCnt="0"/>
      <dgm:spPr/>
    </dgm:pt>
    <dgm:pt modelId="{95DB820A-4582-4D03-8E08-051E25F4990F}" type="pres">
      <dgm:prSet presAssocID="{8021D409-E4AD-4E33-B710-56CF98841828}" presName="tx2" presStyleLbl="revTx" presStyleIdx="5" presStyleCnt="6"/>
      <dgm:spPr/>
    </dgm:pt>
    <dgm:pt modelId="{E3B675AE-0A4E-4F21-9429-A6CA5ED81E81}" type="pres">
      <dgm:prSet presAssocID="{8021D409-E4AD-4E33-B710-56CF98841828}" presName="vert2" presStyleCnt="0"/>
      <dgm:spPr/>
    </dgm:pt>
    <dgm:pt modelId="{8C3AD593-5D75-4F19-9BD5-2E0475508C0E}" type="pres">
      <dgm:prSet presAssocID="{8021D409-E4AD-4E33-B710-56CF98841828}" presName="thinLine2b" presStyleLbl="callout" presStyleIdx="4" presStyleCnt="5"/>
      <dgm:spPr/>
    </dgm:pt>
    <dgm:pt modelId="{3B3DC555-25F8-4EB2-B417-7E4909F34D5E}" type="pres">
      <dgm:prSet presAssocID="{8021D409-E4AD-4E33-B710-56CF98841828}" presName="vertSpace2b" presStyleCnt="0"/>
      <dgm:spPr/>
    </dgm:pt>
  </dgm:ptLst>
  <dgm:cxnLst>
    <dgm:cxn modelId="{EEC8CC07-3B05-4FC5-9CFE-70E5B6015612}" srcId="{C51DF0D7-48F8-430E-AF76-A841036691AD}" destId="{E94B56E4-C3B2-4CD3-A736-5084B54A8417}" srcOrd="1" destOrd="0" parTransId="{BA199889-7596-40AD-9704-B3BF189AED42}" sibTransId="{2973B241-39AF-4962-9A98-37168BF98DEA}"/>
    <dgm:cxn modelId="{9858540B-1955-4396-9014-0E41BD64F4B2}" srcId="{C51DF0D7-48F8-430E-AF76-A841036691AD}" destId="{83EAD08A-6DCC-4F13-A8B7-26CEB1AFEAF0}" srcOrd="3" destOrd="0" parTransId="{191D475A-0960-4397-A1A4-3A38BFA2B85E}" sibTransId="{F4A43D17-B504-4C54-9C3C-2D957137F222}"/>
    <dgm:cxn modelId="{C74DFF37-61F1-4085-93A5-AC59FA27DC04}" type="presOf" srcId="{90DC86AE-1918-4FE5-80E0-AEDECCCD77FB}" destId="{D0DA7C38-91F9-48F0-B7F5-B629724DFA36}" srcOrd="0" destOrd="0" presId="urn:microsoft.com/office/officeart/2008/layout/LinedList"/>
    <dgm:cxn modelId="{07BA1567-F603-4F4E-B2F2-598293093A3B}" type="presOf" srcId="{8021D409-E4AD-4E33-B710-56CF98841828}" destId="{95DB820A-4582-4D03-8E08-051E25F4990F}" srcOrd="0" destOrd="0" presId="urn:microsoft.com/office/officeart/2008/layout/LinedList"/>
    <dgm:cxn modelId="{98A5BF50-E497-4A84-BF04-10EABB35CEDE}" srcId="{C51DF0D7-48F8-430E-AF76-A841036691AD}" destId="{8021D409-E4AD-4E33-B710-56CF98841828}" srcOrd="4" destOrd="0" parTransId="{8307E5FC-4535-4B53-AB8B-8C803A7BB17D}" sibTransId="{C9502535-BFCC-4990-9869-74141A71A9BF}"/>
    <dgm:cxn modelId="{5F154382-BE8E-445D-AAC1-8D4EEAD28728}" type="presOf" srcId="{C51DF0D7-48F8-430E-AF76-A841036691AD}" destId="{DA3AEE9C-C704-49A2-B5DE-4C947253397D}" srcOrd="0" destOrd="0" presId="urn:microsoft.com/office/officeart/2008/layout/LinedList"/>
    <dgm:cxn modelId="{6026EE8D-F1CC-485F-B1F2-71F31E41D4A5}" srcId="{C51DF0D7-48F8-430E-AF76-A841036691AD}" destId="{6194C100-AF55-4AB5-8221-EB93C7EBC461}" srcOrd="2" destOrd="0" parTransId="{448F60E8-8F8A-421A-8C02-533D75770084}" sibTransId="{42EC2063-25C7-4B71-85A9-9A3A0D380474}"/>
    <dgm:cxn modelId="{E585AD96-66E1-4FA8-9F57-E4C700A9F4EE}" srcId="{90DC86AE-1918-4FE5-80E0-AEDECCCD77FB}" destId="{C51DF0D7-48F8-430E-AF76-A841036691AD}" srcOrd="0" destOrd="0" parTransId="{855CD5E4-AF43-421A-A512-5A38E39D865B}" sibTransId="{512E4534-3D94-434F-AF34-973F9DD79C23}"/>
    <dgm:cxn modelId="{34A71CAD-A63B-4519-A564-0AE7D143687C}" type="presOf" srcId="{83EAD08A-6DCC-4F13-A8B7-26CEB1AFEAF0}" destId="{72664866-C38E-4F73-A44A-5910F215177D}" srcOrd="0" destOrd="0" presId="urn:microsoft.com/office/officeart/2008/layout/LinedList"/>
    <dgm:cxn modelId="{E4BC6DDF-3A00-4CCF-AAB2-BF53B0E46192}" type="presOf" srcId="{6CB67590-0CA1-4EBA-AE4D-3D0854FCF82C}" destId="{6C077D5B-BAB3-4DE5-AEB3-CFAC77A81CAC}" srcOrd="0" destOrd="0" presId="urn:microsoft.com/office/officeart/2008/layout/LinedList"/>
    <dgm:cxn modelId="{621F4EEF-2C31-4F98-BEB9-683691B3CD70}" type="presOf" srcId="{6194C100-AF55-4AB5-8221-EB93C7EBC461}" destId="{0300686F-D7D7-4967-9553-648E5BF91CEE}" srcOrd="0" destOrd="0" presId="urn:microsoft.com/office/officeart/2008/layout/LinedList"/>
    <dgm:cxn modelId="{446019F1-4DE5-42EE-A437-1580382504FA}" type="presOf" srcId="{E94B56E4-C3B2-4CD3-A736-5084B54A8417}" destId="{B1024ACB-02D0-428B-8CE2-87B9D5ABF303}" srcOrd="0" destOrd="0" presId="urn:microsoft.com/office/officeart/2008/layout/LinedList"/>
    <dgm:cxn modelId="{42C8BFF6-6BCE-4590-AF2A-E1671ECADFAC}" srcId="{C51DF0D7-48F8-430E-AF76-A841036691AD}" destId="{6CB67590-0CA1-4EBA-AE4D-3D0854FCF82C}" srcOrd="0" destOrd="0" parTransId="{3B8EA7F9-E0F1-418B-AB9D-5B1780C5786D}" sibTransId="{01DED5B9-A158-4229-9032-7D57F4BFEEC8}"/>
    <dgm:cxn modelId="{2564C878-3091-4159-96FA-1B368A469C42}" type="presParOf" srcId="{D0DA7C38-91F9-48F0-B7F5-B629724DFA36}" destId="{86CCC31C-960F-44BF-8468-1D29341F0664}" srcOrd="0" destOrd="0" presId="urn:microsoft.com/office/officeart/2008/layout/LinedList"/>
    <dgm:cxn modelId="{F17463E6-1595-4037-8A29-902AF4CCB443}" type="presParOf" srcId="{D0DA7C38-91F9-48F0-B7F5-B629724DFA36}" destId="{BD5EE6CC-AEEF-4CA2-9D2A-B344B447586B}" srcOrd="1" destOrd="0" presId="urn:microsoft.com/office/officeart/2008/layout/LinedList"/>
    <dgm:cxn modelId="{6D6DC040-208D-472D-B2A6-D912CBCFB811}" type="presParOf" srcId="{BD5EE6CC-AEEF-4CA2-9D2A-B344B447586B}" destId="{DA3AEE9C-C704-49A2-B5DE-4C947253397D}" srcOrd="0" destOrd="0" presId="urn:microsoft.com/office/officeart/2008/layout/LinedList"/>
    <dgm:cxn modelId="{F0686C9D-B709-4B27-84F8-E816A6365DE6}" type="presParOf" srcId="{BD5EE6CC-AEEF-4CA2-9D2A-B344B447586B}" destId="{41F888A4-7163-4464-9694-40CB171D27DB}" srcOrd="1" destOrd="0" presId="urn:microsoft.com/office/officeart/2008/layout/LinedList"/>
    <dgm:cxn modelId="{4F2CDBF9-4AAF-4ECA-814E-156E257E6612}" type="presParOf" srcId="{41F888A4-7163-4464-9694-40CB171D27DB}" destId="{4B67056A-2C9D-4BD9-BC95-384B61B35A84}" srcOrd="0" destOrd="0" presId="urn:microsoft.com/office/officeart/2008/layout/LinedList"/>
    <dgm:cxn modelId="{636AF34B-20FD-4BFD-B0C8-674F4A62B2B8}" type="presParOf" srcId="{41F888A4-7163-4464-9694-40CB171D27DB}" destId="{F99A6CBD-5AE5-414A-A23B-60EE2E56469B}" srcOrd="1" destOrd="0" presId="urn:microsoft.com/office/officeart/2008/layout/LinedList"/>
    <dgm:cxn modelId="{C88FAF2A-9268-418B-8F9A-392D47E0B0E7}" type="presParOf" srcId="{F99A6CBD-5AE5-414A-A23B-60EE2E56469B}" destId="{9657B8B5-EFA2-48C3-B3B2-2ABE6AF37CDF}" srcOrd="0" destOrd="0" presId="urn:microsoft.com/office/officeart/2008/layout/LinedList"/>
    <dgm:cxn modelId="{4723EC22-C294-4241-89CC-7A5CC250158E}" type="presParOf" srcId="{F99A6CBD-5AE5-414A-A23B-60EE2E56469B}" destId="{6C077D5B-BAB3-4DE5-AEB3-CFAC77A81CAC}" srcOrd="1" destOrd="0" presId="urn:microsoft.com/office/officeart/2008/layout/LinedList"/>
    <dgm:cxn modelId="{4797899F-C06A-421A-B8C2-53E57EC3007B}" type="presParOf" srcId="{F99A6CBD-5AE5-414A-A23B-60EE2E56469B}" destId="{F0FF5791-3CEA-4A31-B48C-67E3BFD748D1}" srcOrd="2" destOrd="0" presId="urn:microsoft.com/office/officeart/2008/layout/LinedList"/>
    <dgm:cxn modelId="{EBE309D7-3C25-4F43-8154-7558428C59B4}" type="presParOf" srcId="{41F888A4-7163-4464-9694-40CB171D27DB}" destId="{70F8BE6D-1CCB-46B7-BBCF-68764AAA9B18}" srcOrd="2" destOrd="0" presId="urn:microsoft.com/office/officeart/2008/layout/LinedList"/>
    <dgm:cxn modelId="{0E8E9BA2-8845-4102-A7F3-F71089B8B9F4}" type="presParOf" srcId="{41F888A4-7163-4464-9694-40CB171D27DB}" destId="{CEBEAD6B-1FCE-42D8-A37A-1E32C449C9E1}" srcOrd="3" destOrd="0" presId="urn:microsoft.com/office/officeart/2008/layout/LinedList"/>
    <dgm:cxn modelId="{7C94A20E-5CFF-45AA-A1EA-8B42230E0D4E}" type="presParOf" srcId="{41F888A4-7163-4464-9694-40CB171D27DB}" destId="{C03EDE78-3042-44C7-BCD7-5A32B12F5F32}" srcOrd="4" destOrd="0" presId="urn:microsoft.com/office/officeart/2008/layout/LinedList"/>
    <dgm:cxn modelId="{33E87687-0FF6-443F-B6A4-22C74A898501}" type="presParOf" srcId="{C03EDE78-3042-44C7-BCD7-5A32B12F5F32}" destId="{A98DC284-E2C7-44E0-9396-EC64F9D79821}" srcOrd="0" destOrd="0" presId="urn:microsoft.com/office/officeart/2008/layout/LinedList"/>
    <dgm:cxn modelId="{36EB4D1F-6C99-4FE5-A5D7-87A5C9426AD5}" type="presParOf" srcId="{C03EDE78-3042-44C7-BCD7-5A32B12F5F32}" destId="{B1024ACB-02D0-428B-8CE2-87B9D5ABF303}" srcOrd="1" destOrd="0" presId="urn:microsoft.com/office/officeart/2008/layout/LinedList"/>
    <dgm:cxn modelId="{35B24F6E-2245-44C2-ADCD-877493CAD1C6}" type="presParOf" srcId="{C03EDE78-3042-44C7-BCD7-5A32B12F5F32}" destId="{B5377DB9-4354-48E9-821F-A942BF295A13}" srcOrd="2" destOrd="0" presId="urn:microsoft.com/office/officeart/2008/layout/LinedList"/>
    <dgm:cxn modelId="{893813AC-4163-49E4-A77E-481E775B0644}" type="presParOf" srcId="{41F888A4-7163-4464-9694-40CB171D27DB}" destId="{462E54DD-8B53-4D11-8EAB-28D771ACE0A4}" srcOrd="5" destOrd="0" presId="urn:microsoft.com/office/officeart/2008/layout/LinedList"/>
    <dgm:cxn modelId="{3B7A21E0-19B1-48BB-B5F2-12A12F52836D}" type="presParOf" srcId="{41F888A4-7163-4464-9694-40CB171D27DB}" destId="{87C0D62D-9842-4291-830F-F65B13FF84AC}" srcOrd="6" destOrd="0" presId="urn:microsoft.com/office/officeart/2008/layout/LinedList"/>
    <dgm:cxn modelId="{642B3815-4B97-4186-9C3B-60871BC9C324}" type="presParOf" srcId="{41F888A4-7163-4464-9694-40CB171D27DB}" destId="{F79FA9BE-F530-454B-9739-EC61AA677ECF}" srcOrd="7" destOrd="0" presId="urn:microsoft.com/office/officeart/2008/layout/LinedList"/>
    <dgm:cxn modelId="{27F66236-97F7-4BC2-97FD-B3922585775A}" type="presParOf" srcId="{F79FA9BE-F530-454B-9739-EC61AA677ECF}" destId="{D24F2C47-1073-44AC-8907-4C6861117D71}" srcOrd="0" destOrd="0" presId="urn:microsoft.com/office/officeart/2008/layout/LinedList"/>
    <dgm:cxn modelId="{4A9B7228-4F5E-444D-AD6F-F84481A4BF81}" type="presParOf" srcId="{F79FA9BE-F530-454B-9739-EC61AA677ECF}" destId="{0300686F-D7D7-4967-9553-648E5BF91CEE}" srcOrd="1" destOrd="0" presId="urn:microsoft.com/office/officeart/2008/layout/LinedList"/>
    <dgm:cxn modelId="{5CEADA6B-D851-4917-B63A-E27A8002FF56}" type="presParOf" srcId="{F79FA9BE-F530-454B-9739-EC61AA677ECF}" destId="{C9C33625-36AE-42DC-BD15-8537CF7D2BFC}" srcOrd="2" destOrd="0" presId="urn:microsoft.com/office/officeart/2008/layout/LinedList"/>
    <dgm:cxn modelId="{CF1F5578-C5CF-4837-9D53-869689D8976D}" type="presParOf" srcId="{41F888A4-7163-4464-9694-40CB171D27DB}" destId="{E020C613-2DD9-4F93-A7F4-1FB90F7ECCC1}" srcOrd="8" destOrd="0" presId="urn:microsoft.com/office/officeart/2008/layout/LinedList"/>
    <dgm:cxn modelId="{D596EF53-B88C-4A75-A702-1003879945F3}" type="presParOf" srcId="{41F888A4-7163-4464-9694-40CB171D27DB}" destId="{4FD8BF12-441D-4071-B55C-FACA407B4EB2}" srcOrd="9" destOrd="0" presId="urn:microsoft.com/office/officeart/2008/layout/LinedList"/>
    <dgm:cxn modelId="{67F7F412-AB46-4123-A269-5D0E611DC611}" type="presParOf" srcId="{41F888A4-7163-4464-9694-40CB171D27DB}" destId="{6A6775AF-C57C-4ABA-819B-18AED49BC448}" srcOrd="10" destOrd="0" presId="urn:microsoft.com/office/officeart/2008/layout/LinedList"/>
    <dgm:cxn modelId="{01BC7EB9-F886-46C6-AAD6-2154FBBBAF03}" type="presParOf" srcId="{6A6775AF-C57C-4ABA-819B-18AED49BC448}" destId="{000050AE-78AA-473F-9A58-9E5A88B24B69}" srcOrd="0" destOrd="0" presId="urn:microsoft.com/office/officeart/2008/layout/LinedList"/>
    <dgm:cxn modelId="{2C4E834A-0206-4061-A3A5-074BBF2032DB}" type="presParOf" srcId="{6A6775AF-C57C-4ABA-819B-18AED49BC448}" destId="{72664866-C38E-4F73-A44A-5910F215177D}" srcOrd="1" destOrd="0" presId="urn:microsoft.com/office/officeart/2008/layout/LinedList"/>
    <dgm:cxn modelId="{4E2FFF5E-767F-41A5-9906-44C1845E0E66}" type="presParOf" srcId="{6A6775AF-C57C-4ABA-819B-18AED49BC448}" destId="{72450706-2EDF-4515-846D-BC3528AF21E7}" srcOrd="2" destOrd="0" presId="urn:microsoft.com/office/officeart/2008/layout/LinedList"/>
    <dgm:cxn modelId="{7972DB18-C8D1-4953-B08C-0ECA0635344A}" type="presParOf" srcId="{41F888A4-7163-4464-9694-40CB171D27DB}" destId="{DE5C41F7-BECE-4EA2-A85F-391A4B6AA90D}" srcOrd="11" destOrd="0" presId="urn:microsoft.com/office/officeart/2008/layout/LinedList"/>
    <dgm:cxn modelId="{14140CB3-C629-4A3B-B281-3A3BF5618CF5}" type="presParOf" srcId="{41F888A4-7163-4464-9694-40CB171D27DB}" destId="{586B2F75-ABD0-4A3E-AA5E-9291C2CC6F40}" srcOrd="12" destOrd="0" presId="urn:microsoft.com/office/officeart/2008/layout/LinedList"/>
    <dgm:cxn modelId="{B9653CD0-2847-4CCE-9D77-DC66CDBFA133}" type="presParOf" srcId="{41F888A4-7163-4464-9694-40CB171D27DB}" destId="{B4900868-E549-429A-8DEA-F1408FB4787E}" srcOrd="13" destOrd="0" presId="urn:microsoft.com/office/officeart/2008/layout/LinedList"/>
    <dgm:cxn modelId="{B03EB8B5-FA3D-4566-83B9-386098F048D0}" type="presParOf" srcId="{B4900868-E549-429A-8DEA-F1408FB4787E}" destId="{A85BDAEE-1FDF-4A9C-834E-903EED16362D}" srcOrd="0" destOrd="0" presId="urn:microsoft.com/office/officeart/2008/layout/LinedList"/>
    <dgm:cxn modelId="{4D792497-BCFF-4B37-9D1B-1C0B0F742405}" type="presParOf" srcId="{B4900868-E549-429A-8DEA-F1408FB4787E}" destId="{95DB820A-4582-4D03-8E08-051E25F4990F}" srcOrd="1" destOrd="0" presId="urn:microsoft.com/office/officeart/2008/layout/LinedList"/>
    <dgm:cxn modelId="{F3897253-0F9F-441C-9BA8-688C5D99CE2A}" type="presParOf" srcId="{B4900868-E549-429A-8DEA-F1408FB4787E}" destId="{E3B675AE-0A4E-4F21-9429-A6CA5ED81E81}" srcOrd="2" destOrd="0" presId="urn:microsoft.com/office/officeart/2008/layout/LinedList"/>
    <dgm:cxn modelId="{F11290E1-D475-425D-AE62-9186FE2E352E}" type="presParOf" srcId="{41F888A4-7163-4464-9694-40CB171D27DB}" destId="{8C3AD593-5D75-4F19-9BD5-2E0475508C0E}" srcOrd="14" destOrd="0" presId="urn:microsoft.com/office/officeart/2008/layout/LinedList"/>
    <dgm:cxn modelId="{B90C7488-745D-4A3F-9A08-1A18F460E351}" type="presParOf" srcId="{41F888A4-7163-4464-9694-40CB171D27DB}" destId="{3B3DC555-25F8-4EB2-B417-7E4909F34D5E}" srcOrd="15" destOrd="0" presId="urn:microsoft.com/office/officeart/2008/layout/LinedList"/>
  </dgm:cxnLst>
  <dgm:bg>
    <a:solidFill>
      <a:srgbClr val="FDE5B9"/>
    </a:solidFill>
  </dgm:bg>
  <dgm:whole>
    <a:ln w="47625">
      <a:solidFill>
        <a:schemeClr val="tx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CC31C-960F-44BF-8468-1D29341F0664}">
      <dsp:nvSpPr>
        <dsp:cNvPr id="0" name=""/>
        <dsp:cNvSpPr/>
      </dsp:nvSpPr>
      <dsp:spPr>
        <a:xfrm>
          <a:off x="0" y="0"/>
          <a:ext cx="4137660" cy="0"/>
        </a:xfrm>
        <a:prstGeom prst="lin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DA3AEE9C-C704-49A2-B5DE-4C947253397D}">
      <dsp:nvSpPr>
        <dsp:cNvPr id="0" name=""/>
        <dsp:cNvSpPr/>
      </dsp:nvSpPr>
      <dsp:spPr>
        <a:xfrm>
          <a:off x="0" y="0"/>
          <a:ext cx="1192855" cy="204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u="none" kern="1200" dirty="0">
              <a:latin typeface="Calibri" panose="020F0502020204030204" pitchFamily="34" charset="0"/>
            </a:rPr>
            <a:t>Key Markets:</a:t>
          </a:r>
          <a:endParaRPr lang="en-US" sz="1800" u="none" kern="1200" dirty="0">
            <a:latin typeface="Calibri" panose="020F0502020204030204" pitchFamily="34" charset="0"/>
          </a:endParaRPr>
        </a:p>
      </dsp:txBody>
      <dsp:txXfrm>
        <a:off x="0" y="0"/>
        <a:ext cx="1192855" cy="2042160"/>
      </dsp:txXfrm>
    </dsp:sp>
    <dsp:sp modelId="{6C077D5B-BAB3-4DE5-AEB3-CFAC77A81CAC}">
      <dsp:nvSpPr>
        <dsp:cNvPr id="0" name=""/>
        <dsp:cNvSpPr/>
      </dsp:nvSpPr>
      <dsp:spPr>
        <a:xfrm>
          <a:off x="1248010" y="19244"/>
          <a:ext cx="2886462" cy="384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rtl="0">
            <a:lnSpc>
              <a:spcPct val="90000"/>
            </a:lnSpc>
            <a:spcBef>
              <a:spcPct val="0"/>
            </a:spcBef>
            <a:spcAft>
              <a:spcPct val="35000"/>
            </a:spcAft>
            <a:buNone/>
          </a:pPr>
          <a:r>
            <a:rPr lang="en-US" sz="1600" kern="1200" dirty="0">
              <a:latin typeface="Calibri" panose="020F0502020204030204" pitchFamily="34" charset="0"/>
            </a:rPr>
            <a:t>Construction</a:t>
          </a:r>
        </a:p>
      </dsp:txBody>
      <dsp:txXfrm>
        <a:off x="1248010" y="19244"/>
        <a:ext cx="2886462" cy="384899"/>
      </dsp:txXfrm>
    </dsp:sp>
    <dsp:sp modelId="{70F8BE6D-1CCB-46B7-BBCF-68764AAA9B18}">
      <dsp:nvSpPr>
        <dsp:cNvPr id="0" name=""/>
        <dsp:cNvSpPr/>
      </dsp:nvSpPr>
      <dsp:spPr>
        <a:xfrm>
          <a:off x="1192855" y="404144"/>
          <a:ext cx="2941617" cy="0"/>
        </a:xfrm>
        <a:prstGeom prst="line">
          <a:avLst/>
        </a:prstGeom>
        <a:noFill/>
        <a:ln w="9525" cap="flat" cmpd="sng" algn="ctr">
          <a:solidFill>
            <a:schemeClr val="accent5">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B1024ACB-02D0-428B-8CE2-87B9D5ABF303}">
      <dsp:nvSpPr>
        <dsp:cNvPr id="0" name=""/>
        <dsp:cNvSpPr/>
      </dsp:nvSpPr>
      <dsp:spPr>
        <a:xfrm>
          <a:off x="1248010" y="423389"/>
          <a:ext cx="2886462" cy="384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rtl="0">
            <a:lnSpc>
              <a:spcPct val="90000"/>
            </a:lnSpc>
            <a:spcBef>
              <a:spcPct val="0"/>
            </a:spcBef>
            <a:spcAft>
              <a:spcPct val="35000"/>
            </a:spcAft>
            <a:buNone/>
          </a:pPr>
          <a:r>
            <a:rPr lang="en-US" sz="1600" kern="1200" dirty="0">
              <a:latin typeface="Calibri" panose="020F0502020204030204" pitchFamily="34" charset="0"/>
            </a:rPr>
            <a:t>Mining</a:t>
          </a:r>
        </a:p>
      </dsp:txBody>
      <dsp:txXfrm>
        <a:off x="1248010" y="423389"/>
        <a:ext cx="2886462" cy="384899"/>
      </dsp:txXfrm>
    </dsp:sp>
    <dsp:sp modelId="{462E54DD-8B53-4D11-8EAB-28D771ACE0A4}">
      <dsp:nvSpPr>
        <dsp:cNvPr id="0" name=""/>
        <dsp:cNvSpPr/>
      </dsp:nvSpPr>
      <dsp:spPr>
        <a:xfrm>
          <a:off x="1192855" y="808288"/>
          <a:ext cx="2941617" cy="0"/>
        </a:xfrm>
        <a:prstGeom prst="line">
          <a:avLst/>
        </a:prstGeom>
        <a:noFill/>
        <a:ln w="9525" cap="flat" cmpd="sng" algn="ctr">
          <a:solidFill>
            <a:schemeClr val="accent5">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0300686F-D7D7-4967-9553-648E5BF91CEE}">
      <dsp:nvSpPr>
        <dsp:cNvPr id="0" name=""/>
        <dsp:cNvSpPr/>
      </dsp:nvSpPr>
      <dsp:spPr>
        <a:xfrm>
          <a:off x="1248010" y="827533"/>
          <a:ext cx="2886462" cy="384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rtl="0">
            <a:lnSpc>
              <a:spcPct val="90000"/>
            </a:lnSpc>
            <a:spcBef>
              <a:spcPct val="0"/>
            </a:spcBef>
            <a:spcAft>
              <a:spcPct val="35000"/>
            </a:spcAft>
            <a:buNone/>
          </a:pPr>
          <a:r>
            <a:rPr lang="en-US" sz="1600" kern="1200" dirty="0">
              <a:latin typeface="Calibri" panose="020F0502020204030204" pitchFamily="34" charset="0"/>
            </a:rPr>
            <a:t>Drilling Yards</a:t>
          </a:r>
        </a:p>
      </dsp:txBody>
      <dsp:txXfrm>
        <a:off x="1248010" y="827533"/>
        <a:ext cx="2886462" cy="384899"/>
      </dsp:txXfrm>
    </dsp:sp>
    <dsp:sp modelId="{E020C613-2DD9-4F93-A7F4-1FB90F7ECCC1}">
      <dsp:nvSpPr>
        <dsp:cNvPr id="0" name=""/>
        <dsp:cNvSpPr/>
      </dsp:nvSpPr>
      <dsp:spPr>
        <a:xfrm>
          <a:off x="1192855" y="1212432"/>
          <a:ext cx="2941617" cy="0"/>
        </a:xfrm>
        <a:prstGeom prst="line">
          <a:avLst/>
        </a:prstGeom>
        <a:noFill/>
        <a:ln w="9525" cap="flat" cmpd="sng" algn="ctr">
          <a:solidFill>
            <a:schemeClr val="accent5">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72664866-C38E-4F73-A44A-5910F215177D}">
      <dsp:nvSpPr>
        <dsp:cNvPr id="0" name=""/>
        <dsp:cNvSpPr/>
      </dsp:nvSpPr>
      <dsp:spPr>
        <a:xfrm>
          <a:off x="1248010" y="1231677"/>
          <a:ext cx="2886462" cy="384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rtl="0">
            <a:lnSpc>
              <a:spcPct val="90000"/>
            </a:lnSpc>
            <a:spcBef>
              <a:spcPct val="0"/>
            </a:spcBef>
            <a:spcAft>
              <a:spcPct val="35000"/>
            </a:spcAft>
            <a:buNone/>
          </a:pPr>
          <a:r>
            <a:rPr lang="en-US" sz="1600" kern="1200" dirty="0">
              <a:latin typeface="Calibri" panose="020F0502020204030204" pitchFamily="34" charset="0"/>
            </a:rPr>
            <a:t>Petrochem</a:t>
          </a:r>
        </a:p>
      </dsp:txBody>
      <dsp:txXfrm>
        <a:off x="1248010" y="1231677"/>
        <a:ext cx="2886462" cy="384899"/>
      </dsp:txXfrm>
    </dsp:sp>
    <dsp:sp modelId="{DE5C41F7-BECE-4EA2-A85F-391A4B6AA90D}">
      <dsp:nvSpPr>
        <dsp:cNvPr id="0" name=""/>
        <dsp:cNvSpPr/>
      </dsp:nvSpPr>
      <dsp:spPr>
        <a:xfrm>
          <a:off x="1192855" y="1616577"/>
          <a:ext cx="2941617" cy="0"/>
        </a:xfrm>
        <a:prstGeom prst="line">
          <a:avLst/>
        </a:prstGeom>
        <a:noFill/>
        <a:ln w="9525" cap="flat" cmpd="sng" algn="ctr">
          <a:solidFill>
            <a:schemeClr val="accent5">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95DB820A-4582-4D03-8E08-051E25F4990F}">
      <dsp:nvSpPr>
        <dsp:cNvPr id="0" name=""/>
        <dsp:cNvSpPr/>
      </dsp:nvSpPr>
      <dsp:spPr>
        <a:xfrm>
          <a:off x="1248010" y="1635822"/>
          <a:ext cx="2886462" cy="384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rtl="0">
            <a:lnSpc>
              <a:spcPct val="90000"/>
            </a:lnSpc>
            <a:spcBef>
              <a:spcPct val="0"/>
            </a:spcBef>
            <a:spcAft>
              <a:spcPct val="35000"/>
            </a:spcAft>
            <a:buNone/>
          </a:pPr>
          <a:r>
            <a:rPr lang="en-US" sz="1600" kern="1200" dirty="0">
              <a:latin typeface="Calibri" panose="020F0502020204030204" pitchFamily="34" charset="0"/>
            </a:rPr>
            <a:t>Ship Building</a:t>
          </a:r>
        </a:p>
      </dsp:txBody>
      <dsp:txXfrm>
        <a:off x="1248010" y="1635822"/>
        <a:ext cx="2886462" cy="384899"/>
      </dsp:txXfrm>
    </dsp:sp>
    <dsp:sp modelId="{8C3AD593-5D75-4F19-9BD5-2E0475508C0E}">
      <dsp:nvSpPr>
        <dsp:cNvPr id="0" name=""/>
        <dsp:cNvSpPr/>
      </dsp:nvSpPr>
      <dsp:spPr>
        <a:xfrm>
          <a:off x="1192855" y="2020721"/>
          <a:ext cx="2941617" cy="0"/>
        </a:xfrm>
        <a:prstGeom prst="line">
          <a:avLst/>
        </a:prstGeom>
        <a:noFill/>
        <a:ln w="9525" cap="flat" cmpd="sng" algn="ctr">
          <a:solidFill>
            <a:schemeClr val="accent5">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72547" cy="462559"/>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3851" y="1"/>
            <a:ext cx="2972547" cy="462559"/>
          </a:xfrm>
          <a:prstGeom prst="rect">
            <a:avLst/>
          </a:prstGeom>
        </p:spPr>
        <p:txBody>
          <a:bodyPr vert="horz" lIns="91440" tIns="45720" rIns="91440" bIns="45720" rtlCol="0"/>
          <a:lstStyle>
            <a:lvl1pPr algn="r">
              <a:defRPr sz="1200"/>
            </a:lvl1pPr>
          </a:lstStyle>
          <a:p>
            <a:fld id="{9AD0BAD0-1087-43A9-B1A9-7A9D8A84A638}" type="datetimeFigureOut">
              <a:rPr lang="de-DE" smtClean="0"/>
              <a:pPr/>
              <a:t>06.06.2018</a:t>
            </a:fld>
            <a:endParaRPr lang="de-DE"/>
          </a:p>
        </p:txBody>
      </p:sp>
      <p:sp>
        <p:nvSpPr>
          <p:cNvPr id="4" name="Fußzeilenplatzhalter 3"/>
          <p:cNvSpPr>
            <a:spLocks noGrp="1"/>
          </p:cNvSpPr>
          <p:nvPr>
            <p:ph type="ftr" sz="quarter" idx="2"/>
          </p:nvPr>
        </p:nvSpPr>
        <p:spPr>
          <a:xfrm>
            <a:off x="0" y="8776802"/>
            <a:ext cx="2972547" cy="462558"/>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3851" y="8776802"/>
            <a:ext cx="2972547" cy="462558"/>
          </a:xfrm>
          <a:prstGeom prst="rect">
            <a:avLst/>
          </a:prstGeom>
        </p:spPr>
        <p:txBody>
          <a:bodyPr vert="horz" lIns="91440" tIns="45720" rIns="91440" bIns="45720" rtlCol="0" anchor="b"/>
          <a:lstStyle>
            <a:lvl1pPr algn="r">
              <a:defRPr sz="1200"/>
            </a:lvl1pPr>
          </a:lstStyle>
          <a:p>
            <a:fld id="{46CF6FF2-31AE-4F51-8EE2-6B6790F3B26A}" type="slidenum">
              <a:rPr lang="de-DE" smtClean="0"/>
              <a:pPr/>
              <a:t>‹#›</a:t>
            </a:fld>
            <a:endParaRPr lang="de-DE"/>
          </a:p>
        </p:txBody>
      </p:sp>
    </p:spTree>
    <p:extLst>
      <p:ext uri="{BB962C8B-B14F-4D97-AF65-F5344CB8AC3E}">
        <p14:creationId xmlns:p14="http://schemas.microsoft.com/office/powerpoint/2010/main" val="925766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72547" cy="462559"/>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3851" y="1"/>
            <a:ext cx="2972547" cy="462559"/>
          </a:xfrm>
          <a:prstGeom prst="rect">
            <a:avLst/>
          </a:prstGeom>
        </p:spPr>
        <p:txBody>
          <a:bodyPr vert="horz" lIns="91440" tIns="45720" rIns="91440" bIns="45720" rtlCol="0"/>
          <a:lstStyle>
            <a:lvl1pPr algn="r">
              <a:defRPr sz="1200"/>
            </a:lvl1pPr>
          </a:lstStyle>
          <a:p>
            <a:fld id="{F8C568D1-65C2-4CDE-9B8E-4F04E333B056}" type="datetimeFigureOut">
              <a:rPr lang="en-US" smtClean="0"/>
              <a:pPr/>
              <a:t>6/6/2018</a:t>
            </a:fld>
            <a:endParaRPr lang="en-US"/>
          </a:p>
        </p:txBody>
      </p:sp>
      <p:sp>
        <p:nvSpPr>
          <p:cNvPr id="4" name="Folienbildplatzhalter 3"/>
          <p:cNvSpPr>
            <a:spLocks noGrp="1" noRot="1" noChangeAspect="1"/>
          </p:cNvSpPr>
          <p:nvPr>
            <p:ph type="sldImg" idx="2"/>
          </p:nvPr>
        </p:nvSpPr>
        <p:spPr>
          <a:xfrm>
            <a:off x="349250" y="692150"/>
            <a:ext cx="6159500" cy="3465513"/>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925719" y="4389140"/>
            <a:ext cx="5006564" cy="4158598"/>
          </a:xfrm>
          <a:prstGeom prst="rect">
            <a:avLst/>
          </a:prstGeom>
        </p:spPr>
        <p:txBody>
          <a:bodyPr vert="horz" lIns="0" tIns="0" rIns="0" bIns="0" rtlCol="0">
            <a:no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Fußzeilenplatzhalter 5"/>
          <p:cNvSpPr>
            <a:spLocks noGrp="1"/>
          </p:cNvSpPr>
          <p:nvPr>
            <p:ph type="ftr" sz="quarter" idx="4"/>
          </p:nvPr>
        </p:nvSpPr>
        <p:spPr>
          <a:xfrm>
            <a:off x="0" y="8776802"/>
            <a:ext cx="2972547" cy="462558"/>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3851" y="8776802"/>
            <a:ext cx="2972547" cy="462558"/>
          </a:xfrm>
          <a:prstGeom prst="rect">
            <a:avLst/>
          </a:prstGeom>
        </p:spPr>
        <p:txBody>
          <a:bodyPr vert="horz" lIns="91440" tIns="45720" rIns="91440" bIns="45720" rtlCol="0" anchor="b"/>
          <a:lstStyle>
            <a:lvl1pPr algn="r">
              <a:defRPr sz="1200"/>
            </a:lvl1pPr>
          </a:lstStyle>
          <a:p>
            <a:fld id="{5DCD5AE8-B077-49EA-8F01-5B4042BFABD6}" type="slidenum">
              <a:rPr lang="en-US" smtClean="0"/>
              <a:pPr/>
              <a:t>‹#›</a:t>
            </a:fld>
            <a:endParaRPr lang="en-US"/>
          </a:p>
        </p:txBody>
      </p:sp>
    </p:spTree>
    <p:extLst>
      <p:ext uri="{BB962C8B-B14F-4D97-AF65-F5344CB8AC3E}">
        <p14:creationId xmlns:p14="http://schemas.microsoft.com/office/powerpoint/2010/main" val="3547395618"/>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spcAft>
        <a:spcPts val="600"/>
      </a:spcAft>
      <a:buFont typeface="Arial" pitchFamily="34" charset="0"/>
      <a:buChar char="›"/>
      <a:defRPr sz="1400" kern="1200">
        <a:solidFill>
          <a:schemeClr val="tx1"/>
        </a:solidFill>
        <a:latin typeface="+mn-lt"/>
        <a:ea typeface="+mn-ea"/>
        <a:cs typeface="+mn-cs"/>
      </a:defRPr>
    </a:lvl1pPr>
    <a:lvl2pPr marL="534988" indent="-171450" algn="l" defTabSz="914400" rtl="0" eaLnBrk="1" latinLnBrk="0" hangingPunct="1">
      <a:spcAft>
        <a:spcPts val="600"/>
      </a:spcAft>
      <a:buFont typeface="Arial" pitchFamily="34" charset="0"/>
      <a:buChar char="›"/>
      <a:defRPr sz="1400" kern="1200">
        <a:solidFill>
          <a:schemeClr val="tx1"/>
        </a:solidFill>
        <a:latin typeface="+mn-lt"/>
        <a:ea typeface="+mn-ea"/>
        <a:cs typeface="+mn-cs"/>
      </a:defRPr>
    </a:lvl2pPr>
    <a:lvl3pPr marL="896938" indent="-171450" algn="l" defTabSz="914400" rtl="0" eaLnBrk="1" latinLnBrk="0" hangingPunct="1">
      <a:spcAft>
        <a:spcPts val="600"/>
      </a:spcAft>
      <a:buFont typeface="Arial" pitchFamily="34" charset="0"/>
      <a:buChar char="›"/>
      <a:defRPr sz="1400" kern="1200">
        <a:solidFill>
          <a:schemeClr val="tx1"/>
        </a:solidFill>
        <a:latin typeface="+mn-lt"/>
        <a:ea typeface="+mn-ea"/>
        <a:cs typeface="+mn-cs"/>
      </a:defRPr>
    </a:lvl3pPr>
    <a:lvl4pPr marL="1249363" indent="-171450" algn="l" defTabSz="914400" rtl="0" eaLnBrk="1" latinLnBrk="0" hangingPunct="1">
      <a:spcAft>
        <a:spcPts val="600"/>
      </a:spcAft>
      <a:buFont typeface="Arial" pitchFamily="34" charset="0"/>
      <a:buChar char="›"/>
      <a:defRPr sz="1400" kern="1200">
        <a:solidFill>
          <a:schemeClr val="tx1"/>
        </a:solidFill>
        <a:latin typeface="+mn-lt"/>
        <a:ea typeface="+mn-ea"/>
        <a:cs typeface="+mn-cs"/>
      </a:defRPr>
    </a:lvl4pPr>
    <a:lvl5pPr marL="1622425" indent="-171450" algn="l" defTabSz="914400" rtl="0" eaLnBrk="1" latinLnBrk="0" hangingPunct="1">
      <a:spcAft>
        <a:spcPts val="600"/>
      </a:spcAft>
      <a:buFont typeface="Arial" pitchFamily="34" charset="0"/>
      <a:buChar char="›"/>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CD5AE8-B077-49EA-8F01-5B4042BFABD6}" type="slidenum">
              <a:rPr lang="en-US" smtClean="0"/>
              <a:pPr/>
              <a:t>1</a:t>
            </a:fld>
            <a:endParaRPr lang="en-US"/>
          </a:p>
        </p:txBody>
      </p:sp>
    </p:spTree>
    <p:extLst>
      <p:ext uri="{BB962C8B-B14F-4D97-AF65-F5344CB8AC3E}">
        <p14:creationId xmlns:p14="http://schemas.microsoft.com/office/powerpoint/2010/main" val="814471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CD5AE8-B077-49EA-8F01-5B4042BFABD6}" type="slidenum">
              <a:rPr lang="en-US" smtClean="0"/>
              <a:pPr/>
              <a:t>10</a:t>
            </a:fld>
            <a:endParaRPr lang="en-US"/>
          </a:p>
        </p:txBody>
      </p:sp>
    </p:spTree>
    <p:extLst>
      <p:ext uri="{BB962C8B-B14F-4D97-AF65-F5344CB8AC3E}">
        <p14:creationId xmlns:p14="http://schemas.microsoft.com/office/powerpoint/2010/main" val="3461773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CD5AE8-B077-49EA-8F01-5B4042BFABD6}" type="slidenum">
              <a:rPr lang="en-US" smtClean="0"/>
              <a:pPr/>
              <a:t>11</a:t>
            </a:fld>
            <a:endParaRPr lang="en-US"/>
          </a:p>
        </p:txBody>
      </p:sp>
    </p:spTree>
    <p:extLst>
      <p:ext uri="{BB962C8B-B14F-4D97-AF65-F5344CB8AC3E}">
        <p14:creationId xmlns:p14="http://schemas.microsoft.com/office/powerpoint/2010/main" val="2978822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CD5AE8-B077-49EA-8F01-5B4042BFABD6}" type="slidenum">
              <a:rPr lang="en-US" smtClean="0"/>
              <a:pPr/>
              <a:t>12</a:t>
            </a:fld>
            <a:endParaRPr lang="en-US"/>
          </a:p>
        </p:txBody>
      </p:sp>
    </p:spTree>
    <p:extLst>
      <p:ext uri="{BB962C8B-B14F-4D97-AF65-F5344CB8AC3E}">
        <p14:creationId xmlns:p14="http://schemas.microsoft.com/office/powerpoint/2010/main" val="2937127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CD5AE8-B077-49EA-8F01-5B4042BFABD6}" type="slidenum">
              <a:rPr lang="en-US" smtClean="0"/>
              <a:pPr/>
              <a:t>13</a:t>
            </a:fld>
            <a:endParaRPr lang="en-US"/>
          </a:p>
        </p:txBody>
      </p:sp>
    </p:spTree>
    <p:extLst>
      <p:ext uri="{BB962C8B-B14F-4D97-AF65-F5344CB8AC3E}">
        <p14:creationId xmlns:p14="http://schemas.microsoft.com/office/powerpoint/2010/main" val="4244291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CD5AE8-B077-49EA-8F01-5B4042BFABD6}" type="slidenum">
              <a:rPr lang="en-US" smtClean="0"/>
              <a:pPr/>
              <a:t>14</a:t>
            </a:fld>
            <a:endParaRPr lang="en-US"/>
          </a:p>
        </p:txBody>
      </p:sp>
    </p:spTree>
    <p:extLst>
      <p:ext uri="{BB962C8B-B14F-4D97-AF65-F5344CB8AC3E}">
        <p14:creationId xmlns:p14="http://schemas.microsoft.com/office/powerpoint/2010/main" val="2171643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3CA6EF-8A19-4945-AEC1-ED4DFCC5E8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4565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CD5AE8-B077-49EA-8F01-5B4042BFABD6}" type="slidenum">
              <a:rPr lang="en-US" smtClean="0"/>
              <a:pPr/>
              <a:t>2</a:t>
            </a:fld>
            <a:endParaRPr lang="en-US"/>
          </a:p>
        </p:txBody>
      </p:sp>
    </p:spTree>
    <p:extLst>
      <p:ext uri="{BB962C8B-B14F-4D97-AF65-F5344CB8AC3E}">
        <p14:creationId xmlns:p14="http://schemas.microsoft.com/office/powerpoint/2010/main" val="2177373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CD5AE8-B077-49EA-8F01-5B4042BFABD6}" type="slidenum">
              <a:rPr lang="en-US" smtClean="0"/>
              <a:pPr/>
              <a:t>3</a:t>
            </a:fld>
            <a:endParaRPr lang="en-US"/>
          </a:p>
        </p:txBody>
      </p:sp>
    </p:spTree>
    <p:extLst>
      <p:ext uri="{BB962C8B-B14F-4D97-AF65-F5344CB8AC3E}">
        <p14:creationId xmlns:p14="http://schemas.microsoft.com/office/powerpoint/2010/main" val="2442890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CD5AE8-B077-49EA-8F01-5B4042BFABD6}" type="slidenum">
              <a:rPr lang="en-US" smtClean="0"/>
              <a:pPr/>
              <a:t>4</a:t>
            </a:fld>
            <a:endParaRPr lang="en-US"/>
          </a:p>
        </p:txBody>
      </p:sp>
    </p:spTree>
    <p:extLst>
      <p:ext uri="{BB962C8B-B14F-4D97-AF65-F5344CB8AC3E}">
        <p14:creationId xmlns:p14="http://schemas.microsoft.com/office/powerpoint/2010/main" val="2048986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CD5AE8-B077-49EA-8F01-5B4042BFABD6}" type="slidenum">
              <a:rPr lang="en-US" smtClean="0"/>
              <a:pPr/>
              <a:t>5</a:t>
            </a:fld>
            <a:endParaRPr lang="en-US"/>
          </a:p>
        </p:txBody>
      </p:sp>
    </p:spTree>
    <p:extLst>
      <p:ext uri="{BB962C8B-B14F-4D97-AF65-F5344CB8AC3E}">
        <p14:creationId xmlns:p14="http://schemas.microsoft.com/office/powerpoint/2010/main" val="3701529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CD5AE8-B077-49EA-8F01-5B4042BFABD6}" type="slidenum">
              <a:rPr lang="en-US" smtClean="0"/>
              <a:pPr/>
              <a:t>6</a:t>
            </a:fld>
            <a:endParaRPr lang="en-US"/>
          </a:p>
        </p:txBody>
      </p:sp>
    </p:spTree>
    <p:extLst>
      <p:ext uri="{BB962C8B-B14F-4D97-AF65-F5344CB8AC3E}">
        <p14:creationId xmlns:p14="http://schemas.microsoft.com/office/powerpoint/2010/main" val="1828341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CD5AE8-B077-49EA-8F01-5B4042BFABD6}" type="slidenum">
              <a:rPr lang="en-US" smtClean="0"/>
              <a:pPr/>
              <a:t>7</a:t>
            </a:fld>
            <a:endParaRPr lang="en-US"/>
          </a:p>
        </p:txBody>
      </p:sp>
    </p:spTree>
    <p:extLst>
      <p:ext uri="{BB962C8B-B14F-4D97-AF65-F5344CB8AC3E}">
        <p14:creationId xmlns:p14="http://schemas.microsoft.com/office/powerpoint/2010/main" val="4103580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CD5AE8-B077-49EA-8F01-5B4042BFABD6}" type="slidenum">
              <a:rPr lang="en-US" smtClean="0"/>
              <a:pPr/>
              <a:t>8</a:t>
            </a:fld>
            <a:endParaRPr lang="en-US"/>
          </a:p>
        </p:txBody>
      </p:sp>
    </p:spTree>
    <p:extLst>
      <p:ext uri="{BB962C8B-B14F-4D97-AF65-F5344CB8AC3E}">
        <p14:creationId xmlns:p14="http://schemas.microsoft.com/office/powerpoint/2010/main" val="1350957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CD5AE8-B077-49EA-8F01-5B4042BFABD6}" type="slidenum">
              <a:rPr lang="en-US" smtClean="0"/>
              <a:pPr/>
              <a:t>9</a:t>
            </a:fld>
            <a:endParaRPr lang="en-US"/>
          </a:p>
        </p:txBody>
      </p:sp>
    </p:spTree>
    <p:extLst>
      <p:ext uri="{BB962C8B-B14F-4D97-AF65-F5344CB8AC3E}">
        <p14:creationId xmlns:p14="http://schemas.microsoft.com/office/powerpoint/2010/main" val="29786751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small Picture">
    <p:bg>
      <p:bgPr>
        <a:solidFill>
          <a:schemeClr val="tx1"/>
        </a:solidFill>
        <a:effectLst/>
      </p:bgPr>
    </p:bg>
    <p:spTree>
      <p:nvGrpSpPr>
        <p:cNvPr id="1" name=""/>
        <p:cNvGrpSpPr/>
        <p:nvPr/>
      </p:nvGrpSpPr>
      <p:grpSpPr>
        <a:xfrm>
          <a:off x="0" y="0"/>
          <a:ext cx="0" cy="0"/>
          <a:chOff x="0" y="0"/>
          <a:chExt cx="0" cy="0"/>
        </a:xfrm>
      </p:grpSpPr>
      <p:sp>
        <p:nvSpPr>
          <p:cNvPr id="18" name="Rechteck 17"/>
          <p:cNvSpPr/>
          <p:nvPr userDrawn="1"/>
        </p:nvSpPr>
        <p:spPr>
          <a:xfrm>
            <a:off x="179389" y="141685"/>
            <a:ext cx="8785225" cy="2970609"/>
          </a:xfrm>
          <a:prstGeom prst="rect">
            <a:avLst/>
          </a:prstGeom>
          <a:pattFill prst="wdUpDiag">
            <a:fgClr>
              <a:schemeClr val="accent5"/>
            </a:fgClr>
            <a:bgClr>
              <a:schemeClr val="accent6"/>
            </a:bgClr>
          </a:patt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de-DE" sz="1200">
                <a:solidFill>
                  <a:srgbClr val="FFFFFF"/>
                </a:solidFill>
              </a:rPr>
              <a:t>Bitte decken Sie die schraffierte Fläche mit einem Bild ab.</a:t>
            </a:r>
          </a:p>
          <a:p>
            <a:pPr algn="ctr"/>
            <a:r>
              <a:rPr lang="de-DE" sz="1200">
                <a:solidFill>
                  <a:srgbClr val="FFFFFF"/>
                </a:solidFill>
              </a:rPr>
              <a:t>Please cover the shaded area with a picture.</a:t>
            </a:r>
          </a:p>
          <a:p>
            <a:pPr algn="ctr"/>
            <a:r>
              <a:rPr lang="de-DE" sz="1200">
                <a:solidFill>
                  <a:srgbClr val="FFFFFF"/>
                </a:solidFill>
              </a:rPr>
              <a:t>(24,4 x 11,0 cm)</a:t>
            </a:r>
            <a:endParaRPr lang="de-DE" sz="1200" dirty="0">
              <a:solidFill>
                <a:srgbClr val="FFFFFF"/>
              </a:solidFill>
            </a:endParaRPr>
          </a:p>
        </p:txBody>
      </p:sp>
      <p:grpSp>
        <p:nvGrpSpPr>
          <p:cNvPr id="8" name="Gruppieren 7"/>
          <p:cNvGrpSpPr/>
          <p:nvPr userDrawn="1"/>
        </p:nvGrpSpPr>
        <p:grpSpPr>
          <a:xfrm>
            <a:off x="0" y="0"/>
            <a:ext cx="9144000" cy="5143500"/>
            <a:chOff x="0" y="0"/>
            <a:chExt cx="9144000" cy="6858000"/>
          </a:xfrm>
        </p:grpSpPr>
        <p:sp>
          <p:nvSpPr>
            <p:cNvPr id="9" name="Rechteck 8"/>
            <p:cNvSpPr/>
            <p:nvPr userDrawn="1"/>
          </p:nvSpPr>
          <p:spPr>
            <a:xfrm>
              <a:off x="0" y="0"/>
              <a:ext cx="179388" cy="6858000"/>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200">
                <a:solidFill>
                  <a:srgbClr val="EBEBEB">
                    <a:lumMod val="10000"/>
                  </a:srgbClr>
                </a:solidFill>
              </a:endParaRPr>
            </a:p>
          </p:txBody>
        </p:sp>
        <p:sp>
          <p:nvSpPr>
            <p:cNvPr id="12" name="Rechteck 11"/>
            <p:cNvSpPr/>
            <p:nvPr userDrawn="1"/>
          </p:nvSpPr>
          <p:spPr>
            <a:xfrm>
              <a:off x="0" y="0"/>
              <a:ext cx="9144000" cy="188913"/>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200">
                <a:solidFill>
                  <a:srgbClr val="EBEBEB">
                    <a:lumMod val="10000"/>
                  </a:srgbClr>
                </a:solidFill>
              </a:endParaRPr>
            </a:p>
          </p:txBody>
        </p:sp>
        <p:sp>
          <p:nvSpPr>
            <p:cNvPr id="14" name="Rechteck 13"/>
            <p:cNvSpPr/>
            <p:nvPr userDrawn="1"/>
          </p:nvSpPr>
          <p:spPr>
            <a:xfrm>
              <a:off x="0" y="6669088"/>
              <a:ext cx="9107488" cy="188912"/>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200">
                <a:solidFill>
                  <a:srgbClr val="EBEBEB">
                    <a:lumMod val="10000"/>
                  </a:srgbClr>
                </a:solidFill>
              </a:endParaRPr>
            </a:p>
          </p:txBody>
        </p:sp>
        <p:sp>
          <p:nvSpPr>
            <p:cNvPr id="15" name="Rechteck 14"/>
            <p:cNvSpPr/>
            <p:nvPr userDrawn="1"/>
          </p:nvSpPr>
          <p:spPr>
            <a:xfrm>
              <a:off x="8964612" y="0"/>
              <a:ext cx="179387" cy="6858000"/>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200">
                <a:solidFill>
                  <a:srgbClr val="EBEBEB">
                    <a:lumMod val="10000"/>
                  </a:srgbClr>
                </a:solidFill>
              </a:endParaRPr>
            </a:p>
          </p:txBody>
        </p:sp>
      </p:grpSp>
      <p:sp>
        <p:nvSpPr>
          <p:cNvPr id="2" name="Titel 1"/>
          <p:cNvSpPr>
            <a:spLocks noGrp="1"/>
          </p:cNvSpPr>
          <p:nvPr>
            <p:ph type="ctrTitle"/>
          </p:nvPr>
        </p:nvSpPr>
        <p:spPr>
          <a:xfrm>
            <a:off x="503548" y="3300831"/>
            <a:ext cx="8172141" cy="313877"/>
          </a:xfrm>
        </p:spPr>
        <p:txBody>
          <a:bodyPr tIns="0" rIns="0" bIns="0" anchor="t" anchorCtr="0">
            <a:noAutofit/>
          </a:bodyPr>
          <a:lstStyle>
            <a:lvl1pPr algn="l">
              <a:defRPr sz="1800">
                <a:solidFill>
                  <a:schemeClr val="accent1"/>
                </a:solidFill>
              </a:defRPr>
            </a:lvl1pPr>
          </a:lstStyle>
          <a:p>
            <a:r>
              <a:rPr lang="de-DE" noProof="0"/>
              <a:t>Click to edit Master title style</a:t>
            </a:r>
            <a:endParaRPr lang="de-DE" noProof="0" dirty="0"/>
          </a:p>
        </p:txBody>
      </p:sp>
      <p:sp>
        <p:nvSpPr>
          <p:cNvPr id="3" name="Untertitel 2"/>
          <p:cNvSpPr>
            <a:spLocks noGrp="1"/>
          </p:cNvSpPr>
          <p:nvPr>
            <p:ph type="subTitle" idx="1"/>
          </p:nvPr>
        </p:nvSpPr>
        <p:spPr>
          <a:xfrm>
            <a:off x="503548" y="3560158"/>
            <a:ext cx="8172140" cy="853673"/>
          </a:xfrm>
        </p:spPr>
        <p:txBody>
          <a:bodyPr tIns="0" rIns="0" bIns="0" anchor="t" anchorCtr="0">
            <a:noAutofit/>
          </a:bodyPr>
          <a:lstStyle>
            <a:lvl1pPr marL="0" indent="0" algn="l">
              <a:spcAft>
                <a:spcPts val="0"/>
              </a:spcAft>
              <a:buNone/>
              <a:defRPr sz="1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noProof="0"/>
              <a:t>Click to edit Master subtitle style</a:t>
            </a:r>
            <a:endParaRPr lang="de-DE" noProof="0" dirty="0"/>
          </a:p>
        </p:txBody>
      </p:sp>
      <p:sp>
        <p:nvSpPr>
          <p:cNvPr id="10" name="Textplatzhalter 9"/>
          <p:cNvSpPr>
            <a:spLocks noGrp="1"/>
          </p:cNvSpPr>
          <p:nvPr>
            <p:ph type="body" sz="quarter" idx="10" hasCustomPrompt="1"/>
          </p:nvPr>
        </p:nvSpPr>
        <p:spPr>
          <a:xfrm>
            <a:off x="503548" y="4515966"/>
            <a:ext cx="2628590" cy="276610"/>
          </a:xfrm>
        </p:spPr>
        <p:txBody>
          <a:bodyPr tIns="0" bIns="0" anchor="b" anchorCtr="0">
            <a:normAutofit/>
          </a:bodyPr>
          <a:lstStyle>
            <a:lvl1pPr marL="0" indent="0">
              <a:spcAft>
                <a:spcPts val="0"/>
              </a:spcAft>
              <a:buNone/>
              <a:defRPr sz="675" b="0">
                <a:solidFill>
                  <a:schemeClr val="bg1"/>
                </a:solidFill>
              </a:defRPr>
            </a:lvl1pPr>
          </a:lstStyle>
          <a:p>
            <a:pPr lvl="0"/>
            <a:r>
              <a:rPr lang="de-DE" noProof="0"/>
              <a:t>URL</a:t>
            </a:r>
          </a:p>
          <a:p>
            <a:pPr lvl="0"/>
            <a:endParaRPr lang="de-DE" noProof="0"/>
          </a:p>
        </p:txBody>
      </p:sp>
      <p:pic>
        <p:nvPicPr>
          <p:cNvPr id="1027" name="Picture 3" descr="I:\Continental\_charts\_pot\PPT-Redesign2013-Material\Logos\ContiTech\ContiTech-wt2.emf"/>
          <p:cNvPicPr>
            <a:picLocks noChangeAspect="1" noChangeArrowheads="1"/>
          </p:cNvPicPr>
          <p:nvPr userDrawn="1"/>
        </p:nvPicPr>
        <p:blipFill>
          <a:blip r:embed="rId2"/>
          <a:srcRect/>
          <a:stretch>
            <a:fillRect/>
          </a:stretch>
        </p:blipFill>
        <p:spPr bwMode="auto">
          <a:xfrm>
            <a:off x="7257482" y="4582591"/>
            <a:ext cx="1474562" cy="230180"/>
          </a:xfrm>
          <a:prstGeom prst="rect">
            <a:avLst/>
          </a:prstGeom>
          <a:noFill/>
        </p:spPr>
      </p:pic>
      <p:sp>
        <p:nvSpPr>
          <p:cNvPr id="17" name="Textplatzhalter 16"/>
          <p:cNvSpPr>
            <a:spLocks noGrp="1"/>
          </p:cNvSpPr>
          <p:nvPr>
            <p:ph type="body" sz="quarter" idx="12" hasCustomPrompt="1"/>
          </p:nvPr>
        </p:nvSpPr>
        <p:spPr>
          <a:xfrm>
            <a:off x="503239" y="0"/>
            <a:ext cx="2555875" cy="978694"/>
          </a:xfrm>
          <a:blipFill>
            <a:blip r:embed="rId3"/>
            <a:stretch>
              <a:fillRect/>
            </a:stretch>
          </a:blipFill>
        </p:spPr>
        <p:txBody>
          <a:bodyPr>
            <a:normAutofit/>
          </a:bodyPr>
          <a:lstStyle>
            <a:lvl1pPr marL="0" indent="0" algn="ctr">
              <a:spcAft>
                <a:spcPts val="0"/>
              </a:spcAft>
              <a:buNone/>
              <a:defRPr sz="600">
                <a:solidFill>
                  <a:schemeClr val="tx1"/>
                </a:solidFill>
              </a:defRPr>
            </a:lvl1pPr>
          </a:lstStyle>
          <a:p>
            <a:pPr lvl="0"/>
            <a:r>
              <a:rPr lang="de-DE" noProof="0"/>
              <a:t>Das Quality Seal hat im Vordergrund zu stehen.</a:t>
            </a:r>
            <a:br>
              <a:rPr lang="de-DE" noProof="0"/>
            </a:br>
            <a:r>
              <a:rPr lang="de-DE" noProof="0"/>
              <a:t>Bitte ändern Sie nicht die Größe oder Position.</a:t>
            </a:r>
            <a:br>
              <a:rPr lang="de-DE" noProof="0"/>
            </a:br>
            <a:r>
              <a:rPr lang="de-DE" noProof="0"/>
              <a:t>The Quality Seal has to stay on top. </a:t>
            </a:r>
            <a:br>
              <a:rPr lang="de-DE" noProof="0"/>
            </a:br>
            <a:r>
              <a:rPr lang="de-DE" noProof="0"/>
              <a:t>Please do not change size or position.</a:t>
            </a:r>
          </a:p>
          <a:p>
            <a:pPr lvl="0"/>
            <a:endParaRPr lang="de-DE" noProof="0"/>
          </a:p>
        </p:txBody>
      </p:sp>
      <p:sp>
        <p:nvSpPr>
          <p:cNvPr id="19" name="Rechteck 18"/>
          <p:cNvSpPr/>
          <p:nvPr userDrawn="1"/>
        </p:nvSpPr>
        <p:spPr>
          <a:xfrm>
            <a:off x="503548" y="-425553"/>
            <a:ext cx="8640452" cy="270000"/>
          </a:xfrm>
          <a:prstGeom prst="rect">
            <a:avLst/>
          </a:prstGeom>
          <a:solidFill>
            <a:schemeClr val="bg1"/>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lIns="54000" tIns="35100" rIns="54000" bIns="35100" rtlCol="0" anchor="t" anchorCtr="0"/>
          <a:lstStyle/>
          <a:p>
            <a:r>
              <a:rPr lang="de-DE" sz="675">
                <a:solidFill>
                  <a:srgbClr val="000000"/>
                </a:solidFill>
              </a:rPr>
              <a:t>Wenn Sie ein neues Bild einfügen: Klicken Sie mit der rechten Maustaste auf das Bild und wählen „In den Hintergrund“, um das Bild hinter das Quality Seal zu bringen.</a:t>
            </a:r>
          </a:p>
          <a:p>
            <a:r>
              <a:rPr lang="de-DE" sz="675">
                <a:solidFill>
                  <a:srgbClr val="000000"/>
                </a:solidFill>
              </a:rPr>
              <a:t>If you insert a new picture: Right click on the picture and select “Send to the back” to position it behind the Quality Seal.</a:t>
            </a:r>
          </a:p>
        </p:txBody>
      </p:sp>
      <p:cxnSp>
        <p:nvCxnSpPr>
          <p:cNvPr id="20" name="Gerade Verbindung 19"/>
          <p:cNvCxnSpPr/>
          <p:nvPr userDrawn="1"/>
        </p:nvCxnSpPr>
        <p:spPr>
          <a:xfrm>
            <a:off x="503548" y="-128550"/>
            <a:ext cx="0" cy="10038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a:xfrm>
            <a:off x="3059832" y="-128550"/>
            <a:ext cx="0" cy="10038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a:xfrm rot="5400000">
            <a:off x="-103432" y="911653"/>
            <a:ext cx="0" cy="13384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a:xfrm rot="5400000">
            <a:off x="-113608" y="-66920"/>
            <a:ext cx="0" cy="13384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90765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op Content Area">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9" y="1006078"/>
            <a:ext cx="8353425" cy="1674019"/>
          </a:xfrm>
        </p:spPr>
        <p:txBody>
          <a:bodyPr/>
          <a:lstStyle>
            <a:lvl1pPr marL="133350" indent="-133350">
              <a:buClr>
                <a:schemeClr val="accent1"/>
              </a:buClr>
              <a:buSzPct val="125000"/>
              <a:buFont typeface="Arial" pitchFamily="34" charset="0"/>
              <a:buChar char="›"/>
              <a:defRPr>
                <a:solidFill>
                  <a:schemeClr val="tx1"/>
                </a:solidFill>
              </a:defRPr>
            </a:lvl1pPr>
            <a:lvl2pPr marL="406004" indent="-138113">
              <a:buClr>
                <a:schemeClr val="accent1"/>
              </a:buClr>
              <a:buSzPct val="125000"/>
              <a:buFont typeface="Arial" pitchFamily="34" charset="0"/>
              <a:buChar char="›"/>
              <a:defRPr>
                <a:solidFill>
                  <a:schemeClr val="tx1"/>
                </a:solidFill>
              </a:defRPr>
            </a:lvl2pPr>
            <a:lvl3pPr marL="672704" indent="-133350">
              <a:buClr>
                <a:schemeClr val="accent1"/>
              </a:buClr>
              <a:buSzPct val="125000"/>
              <a:buFont typeface="Arial" pitchFamily="34" charset="0"/>
              <a:buChar char="›"/>
              <a:defRPr>
                <a:solidFill>
                  <a:schemeClr val="tx1"/>
                </a:solidFill>
              </a:defRPr>
            </a:lvl3pPr>
            <a:lvl4pPr marL="940594" indent="-134541">
              <a:buClr>
                <a:schemeClr val="accent1"/>
              </a:buClr>
              <a:buSzPct val="125000"/>
              <a:buFont typeface="Arial" pitchFamily="34" charset="0"/>
              <a:buChar char="›"/>
              <a:defRPr>
                <a:solidFill>
                  <a:schemeClr val="tx1"/>
                </a:solidFill>
              </a:defRPr>
            </a:lvl4pPr>
            <a:lvl5pPr marL="1212056" indent="-133350">
              <a:buClr>
                <a:schemeClr val="accent1"/>
              </a:buClr>
              <a:buSzPct val="125000"/>
              <a:buFont typeface="Arial" pitchFamily="34" charset="0"/>
              <a:buChar char="›"/>
              <a:defRPr>
                <a:solidFill>
                  <a:schemeClr val="tx1"/>
                </a:solidFill>
              </a:defRPr>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p>
        </p:txBody>
      </p:sp>
      <p:sp>
        <p:nvSpPr>
          <p:cNvPr id="8" name="Titel 7"/>
          <p:cNvSpPr>
            <a:spLocks noGrp="1"/>
          </p:cNvSpPr>
          <p:nvPr>
            <p:ph type="title"/>
          </p:nvPr>
        </p:nvSpPr>
        <p:spPr/>
        <p:txBody>
          <a:bodyPr/>
          <a:lstStyle>
            <a:lvl1pPr>
              <a:defRPr>
                <a:solidFill>
                  <a:schemeClr val="accent1"/>
                </a:solidFill>
              </a:defRPr>
            </a:lvl1pPr>
          </a:lstStyle>
          <a:p>
            <a:r>
              <a:rPr lang="de-DE" noProof="0"/>
              <a:t>Click to edit Master title style</a:t>
            </a:r>
            <a:endParaRPr lang="de-DE" noProof="0" dirty="0"/>
          </a:p>
        </p:txBody>
      </p:sp>
      <p:sp>
        <p:nvSpPr>
          <p:cNvPr id="9" name="Datumsplatzhalter 8"/>
          <p:cNvSpPr>
            <a:spLocks noGrp="1"/>
          </p:cNvSpPr>
          <p:nvPr>
            <p:ph type="dt" sz="half" idx="10"/>
          </p:nvPr>
        </p:nvSpPr>
        <p:spPr/>
        <p:txBody>
          <a:bodyPr/>
          <a:lstStyle>
            <a:lvl1pPr>
              <a:defRPr>
                <a:solidFill>
                  <a:schemeClr val="tx1"/>
                </a:solidFill>
              </a:defRPr>
            </a:lvl1pPr>
          </a:lstStyle>
          <a:p>
            <a:fld id="{4645CE7E-957D-4A7F-8617-A1760ADB0EA2}" type="datetime3">
              <a:rPr lang="en-US" smtClean="0">
                <a:solidFill>
                  <a:srgbClr val="000000"/>
                </a:solidFill>
              </a:rPr>
              <a:pPr/>
              <a:t>6 June 2018</a:t>
            </a:fld>
            <a:endParaRPr lang="de-DE">
              <a:solidFill>
                <a:srgbClr val="000000"/>
              </a:solidFill>
            </a:endParaRPr>
          </a:p>
        </p:txBody>
      </p:sp>
      <p:sp>
        <p:nvSpPr>
          <p:cNvPr id="10" name="Foliennummernplatzhalter 9"/>
          <p:cNvSpPr>
            <a:spLocks noGrp="1"/>
          </p:cNvSpPr>
          <p:nvPr>
            <p:ph type="sldNum" sz="quarter" idx="11"/>
          </p:nvPr>
        </p:nvSpPr>
        <p:spPr/>
        <p:txBody>
          <a:bodyPr/>
          <a:lstStyle>
            <a:lvl1pPr>
              <a:defRPr>
                <a:solidFill>
                  <a:schemeClr val="tx1"/>
                </a:solidFill>
              </a:defRPr>
            </a:lvl1pPr>
          </a:lstStyle>
          <a:p>
            <a:fld id="{ADA48181-2C78-49CB-8C52-912A07842C2E}" type="slidenum">
              <a:rPr lang="de-DE" smtClean="0">
                <a:solidFill>
                  <a:srgbClr val="000000"/>
                </a:solidFill>
              </a:rPr>
              <a:pPr/>
              <a:t>‹#›</a:t>
            </a:fld>
            <a:endParaRPr lang="de-DE">
              <a:solidFill>
                <a:srgbClr val="000000"/>
              </a:solidFill>
            </a:endParaRPr>
          </a:p>
        </p:txBody>
      </p:sp>
      <p:sp>
        <p:nvSpPr>
          <p:cNvPr id="11" name="Fußzeilenplatzhalter 10"/>
          <p:cNvSpPr>
            <a:spLocks noGrp="1"/>
          </p:cNvSpPr>
          <p:nvPr>
            <p:ph type="ftr" sz="quarter" idx="12"/>
          </p:nvPr>
        </p:nvSpPr>
        <p:spPr/>
        <p:txBody>
          <a:bodyPr/>
          <a:lstStyle>
            <a:lvl1pPr>
              <a:defRPr>
                <a:solidFill>
                  <a:schemeClr val="tx1"/>
                </a:solidFill>
              </a:defRPr>
            </a:lvl1pPr>
          </a:lstStyle>
          <a:p>
            <a:r>
              <a:rPr lang="de-DE">
                <a:solidFill>
                  <a:srgbClr val="000000"/>
                </a:solidFill>
              </a:rPr>
              <a:t>Author, © ContiTech AG</a:t>
            </a:r>
          </a:p>
        </p:txBody>
      </p:sp>
    </p:spTree>
    <p:extLst>
      <p:ext uri="{BB962C8B-B14F-4D97-AF65-F5344CB8AC3E}">
        <p14:creationId xmlns:p14="http://schemas.microsoft.com/office/powerpoint/2010/main" val="283261044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Bottom Content Area">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9" y="2733675"/>
            <a:ext cx="8353425" cy="1674018"/>
          </a:xfrm>
        </p:spPr>
        <p:txBody>
          <a:bodyPr/>
          <a:lstStyle>
            <a:lvl1pPr marL="133350" indent="-133350">
              <a:buClr>
                <a:schemeClr val="accent1"/>
              </a:buClr>
              <a:buSzPct val="125000"/>
              <a:buFont typeface="Arial" pitchFamily="34" charset="0"/>
              <a:buChar char="›"/>
              <a:defRPr>
                <a:solidFill>
                  <a:schemeClr val="tx1"/>
                </a:solidFill>
              </a:defRPr>
            </a:lvl1pPr>
            <a:lvl2pPr marL="406004" indent="-138113">
              <a:buClr>
                <a:schemeClr val="accent1"/>
              </a:buClr>
              <a:buSzPct val="125000"/>
              <a:buFont typeface="Arial" pitchFamily="34" charset="0"/>
              <a:buChar char="›"/>
              <a:defRPr>
                <a:solidFill>
                  <a:schemeClr val="tx1"/>
                </a:solidFill>
              </a:defRPr>
            </a:lvl2pPr>
            <a:lvl3pPr marL="672704" indent="-133350">
              <a:buClr>
                <a:schemeClr val="accent1"/>
              </a:buClr>
              <a:buSzPct val="125000"/>
              <a:buFont typeface="Arial" pitchFamily="34" charset="0"/>
              <a:buChar char="›"/>
              <a:defRPr>
                <a:solidFill>
                  <a:schemeClr val="tx1"/>
                </a:solidFill>
              </a:defRPr>
            </a:lvl3pPr>
            <a:lvl4pPr marL="940594" indent="-134541">
              <a:buClr>
                <a:schemeClr val="accent1"/>
              </a:buClr>
              <a:buSzPct val="125000"/>
              <a:buFont typeface="Arial" pitchFamily="34" charset="0"/>
              <a:buChar char="›"/>
              <a:defRPr>
                <a:solidFill>
                  <a:schemeClr val="tx1"/>
                </a:solidFill>
              </a:defRPr>
            </a:lvl4pPr>
            <a:lvl5pPr marL="1212056" indent="-133350">
              <a:buClr>
                <a:schemeClr val="accent1"/>
              </a:buClr>
              <a:buSzPct val="125000"/>
              <a:buFont typeface="Arial" pitchFamily="34" charset="0"/>
              <a:buChar char="›"/>
              <a:defRPr>
                <a:solidFill>
                  <a:schemeClr val="tx1"/>
                </a:solidFill>
              </a:defRPr>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p>
        </p:txBody>
      </p:sp>
      <p:sp>
        <p:nvSpPr>
          <p:cNvPr id="8" name="Titel 7"/>
          <p:cNvSpPr>
            <a:spLocks noGrp="1"/>
          </p:cNvSpPr>
          <p:nvPr>
            <p:ph type="title"/>
          </p:nvPr>
        </p:nvSpPr>
        <p:spPr/>
        <p:txBody>
          <a:bodyPr/>
          <a:lstStyle>
            <a:lvl1pPr>
              <a:defRPr>
                <a:solidFill>
                  <a:schemeClr val="accent1"/>
                </a:solidFill>
              </a:defRPr>
            </a:lvl1pPr>
          </a:lstStyle>
          <a:p>
            <a:r>
              <a:rPr lang="de-DE" noProof="0"/>
              <a:t>Click to edit Master title style</a:t>
            </a:r>
            <a:endParaRPr lang="de-DE" noProof="0" dirty="0"/>
          </a:p>
        </p:txBody>
      </p:sp>
      <p:sp>
        <p:nvSpPr>
          <p:cNvPr id="9" name="Datumsplatzhalter 8"/>
          <p:cNvSpPr>
            <a:spLocks noGrp="1"/>
          </p:cNvSpPr>
          <p:nvPr>
            <p:ph type="dt" sz="half" idx="10"/>
          </p:nvPr>
        </p:nvSpPr>
        <p:spPr/>
        <p:txBody>
          <a:bodyPr/>
          <a:lstStyle>
            <a:lvl1pPr>
              <a:defRPr>
                <a:solidFill>
                  <a:schemeClr val="tx1"/>
                </a:solidFill>
              </a:defRPr>
            </a:lvl1pPr>
          </a:lstStyle>
          <a:p>
            <a:fld id="{0FC3314B-9D41-4825-854D-9D1C620C65EE}" type="datetime3">
              <a:rPr lang="en-US" smtClean="0">
                <a:solidFill>
                  <a:srgbClr val="000000"/>
                </a:solidFill>
              </a:rPr>
              <a:pPr/>
              <a:t>6 June 2018</a:t>
            </a:fld>
            <a:endParaRPr lang="de-DE">
              <a:solidFill>
                <a:srgbClr val="000000"/>
              </a:solidFill>
            </a:endParaRPr>
          </a:p>
        </p:txBody>
      </p:sp>
      <p:sp>
        <p:nvSpPr>
          <p:cNvPr id="10" name="Foliennummernplatzhalter 9"/>
          <p:cNvSpPr>
            <a:spLocks noGrp="1"/>
          </p:cNvSpPr>
          <p:nvPr>
            <p:ph type="sldNum" sz="quarter" idx="11"/>
          </p:nvPr>
        </p:nvSpPr>
        <p:spPr/>
        <p:txBody>
          <a:bodyPr/>
          <a:lstStyle>
            <a:lvl1pPr>
              <a:defRPr>
                <a:solidFill>
                  <a:schemeClr val="tx1"/>
                </a:solidFill>
              </a:defRPr>
            </a:lvl1pPr>
          </a:lstStyle>
          <a:p>
            <a:fld id="{ADA48181-2C78-49CB-8C52-912A07842C2E}" type="slidenum">
              <a:rPr lang="de-DE" smtClean="0">
                <a:solidFill>
                  <a:srgbClr val="000000"/>
                </a:solidFill>
              </a:rPr>
              <a:pPr/>
              <a:t>‹#›</a:t>
            </a:fld>
            <a:endParaRPr lang="de-DE">
              <a:solidFill>
                <a:srgbClr val="000000"/>
              </a:solidFill>
            </a:endParaRPr>
          </a:p>
        </p:txBody>
      </p:sp>
      <p:sp>
        <p:nvSpPr>
          <p:cNvPr id="11" name="Fußzeilenplatzhalter 10"/>
          <p:cNvSpPr>
            <a:spLocks noGrp="1"/>
          </p:cNvSpPr>
          <p:nvPr>
            <p:ph type="ftr" sz="quarter" idx="12"/>
          </p:nvPr>
        </p:nvSpPr>
        <p:spPr/>
        <p:txBody>
          <a:bodyPr/>
          <a:lstStyle>
            <a:lvl1pPr>
              <a:defRPr>
                <a:solidFill>
                  <a:schemeClr val="tx1"/>
                </a:solidFill>
              </a:defRPr>
            </a:lvl1pPr>
          </a:lstStyle>
          <a:p>
            <a:r>
              <a:rPr lang="de-DE">
                <a:solidFill>
                  <a:srgbClr val="000000"/>
                </a:solidFill>
              </a:rPr>
              <a:t>Author, © ContiTech AG</a:t>
            </a:r>
          </a:p>
        </p:txBody>
      </p:sp>
    </p:spTree>
    <p:extLst>
      <p:ext uri="{BB962C8B-B14F-4D97-AF65-F5344CB8AC3E}">
        <p14:creationId xmlns:p14="http://schemas.microsoft.com/office/powerpoint/2010/main" val="201405666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Two Content Areas">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95289" y="1006078"/>
            <a:ext cx="4140200" cy="3401615"/>
          </a:xfrm>
        </p:spPr>
        <p:txBody>
          <a:bodyPr vert="horz" lIns="0" tIns="18000" rIns="0" bIns="18000" rtlCol="0">
            <a:noAutofit/>
          </a:bodyPr>
          <a:lstStyle>
            <a:lvl1pPr marL="133350" indent="-133350" algn="l" defTabSz="685800" rtl="0" eaLnBrk="1" latinLnBrk="0" hangingPunct="1">
              <a:lnSpc>
                <a:spcPct val="100000"/>
              </a:lnSpc>
              <a:spcBef>
                <a:spcPts val="0"/>
              </a:spcBef>
              <a:spcAft>
                <a:spcPts val="900"/>
              </a:spcAft>
              <a:buSzPct val="125000"/>
              <a:buFont typeface="Arial" pitchFamily="34" charset="0"/>
              <a:buChar char="›"/>
              <a:defRPr lang="de-DE" sz="1200" b="0" kern="1200" dirty="0" smtClean="0">
                <a:solidFill>
                  <a:schemeClr val="tx1"/>
                </a:solidFill>
                <a:latin typeface="+mn-lt"/>
                <a:ea typeface="+mn-ea"/>
                <a:cs typeface="Arial" pitchFamily="34" charset="0"/>
              </a:defRPr>
            </a:lvl1pPr>
            <a:lvl2pPr marL="406004" indent="-138113" algn="l" defTabSz="685800" rtl="0" eaLnBrk="1" latinLnBrk="0" hangingPunct="1">
              <a:lnSpc>
                <a:spcPct val="100000"/>
              </a:lnSpc>
              <a:spcBef>
                <a:spcPts val="0"/>
              </a:spcBef>
              <a:spcAft>
                <a:spcPts val="900"/>
              </a:spcAft>
              <a:buSzPct val="125000"/>
              <a:buFont typeface="Arial" pitchFamily="34" charset="0"/>
              <a:buChar char="›"/>
              <a:defRPr lang="de-DE" sz="1200" b="0" kern="1200" dirty="0" smtClean="0">
                <a:solidFill>
                  <a:schemeClr val="tx1"/>
                </a:solidFill>
                <a:latin typeface="+mn-lt"/>
                <a:ea typeface="+mn-ea"/>
                <a:cs typeface="Arial" pitchFamily="34" charset="0"/>
              </a:defRPr>
            </a:lvl2pPr>
            <a:lvl3pPr marL="672704" indent="-133350" algn="l" defTabSz="685800" rtl="0" eaLnBrk="1" latinLnBrk="0" hangingPunct="1">
              <a:lnSpc>
                <a:spcPct val="100000"/>
              </a:lnSpc>
              <a:spcBef>
                <a:spcPts val="0"/>
              </a:spcBef>
              <a:spcAft>
                <a:spcPts val="900"/>
              </a:spcAft>
              <a:buSzPct val="125000"/>
              <a:buFont typeface="Arial" pitchFamily="34" charset="0"/>
              <a:buChar char="›"/>
              <a:defRPr lang="de-DE" sz="1200" b="0" kern="1200" dirty="0" smtClean="0">
                <a:solidFill>
                  <a:schemeClr val="tx1"/>
                </a:solidFill>
                <a:latin typeface="+mn-lt"/>
                <a:ea typeface="+mn-ea"/>
                <a:cs typeface="Arial" pitchFamily="34" charset="0"/>
              </a:defRPr>
            </a:lvl3pPr>
            <a:lvl4pPr marL="940594" indent="-134541" algn="l" defTabSz="685800" rtl="0" eaLnBrk="1" latinLnBrk="0" hangingPunct="1">
              <a:lnSpc>
                <a:spcPct val="100000"/>
              </a:lnSpc>
              <a:spcBef>
                <a:spcPts val="0"/>
              </a:spcBef>
              <a:spcAft>
                <a:spcPts val="900"/>
              </a:spcAft>
              <a:buSzPct val="125000"/>
              <a:buFont typeface="Arial" pitchFamily="34" charset="0"/>
              <a:buChar char="›"/>
              <a:defRPr lang="de-DE" sz="1200" b="0" kern="1200" dirty="0" smtClean="0">
                <a:solidFill>
                  <a:schemeClr val="tx1"/>
                </a:solidFill>
                <a:latin typeface="+mn-lt"/>
                <a:ea typeface="+mn-ea"/>
                <a:cs typeface="Arial" pitchFamily="34" charset="0"/>
              </a:defRPr>
            </a:lvl4pPr>
            <a:lvl5pPr algn="l" defTabSz="685800" rtl="0" eaLnBrk="1" latinLnBrk="0" hangingPunct="1">
              <a:lnSpc>
                <a:spcPct val="100000"/>
              </a:lnSpc>
              <a:spcBef>
                <a:spcPts val="0"/>
              </a:spcBef>
              <a:spcAft>
                <a:spcPts val="900"/>
              </a:spcAft>
              <a:buSzPct val="100000"/>
              <a:buFontTx/>
              <a:buNone/>
              <a:defRPr lang="de-DE" sz="1200" b="0" kern="1200" dirty="0">
                <a:solidFill>
                  <a:schemeClr val="tx1"/>
                </a:solidFill>
                <a:latin typeface="Arial" pitchFamily="34" charset="0"/>
                <a:ea typeface="+mn-ea"/>
                <a:cs typeface="Arial" pitchFamily="34" charset="0"/>
              </a:defRPr>
            </a:lvl5pPr>
            <a:lvl6pPr>
              <a:defRPr sz="1350"/>
            </a:lvl6pPr>
            <a:lvl7pPr>
              <a:defRPr sz="1350"/>
            </a:lvl7pPr>
            <a:lvl8pPr>
              <a:defRPr sz="1350"/>
            </a:lvl8pPr>
            <a:lvl9pPr>
              <a:defRPr sz="1350"/>
            </a:lvl9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p:txBody>
      </p:sp>
      <p:sp>
        <p:nvSpPr>
          <p:cNvPr id="4" name="Inhaltsplatzhalter 3"/>
          <p:cNvSpPr>
            <a:spLocks noGrp="1"/>
          </p:cNvSpPr>
          <p:nvPr>
            <p:ph sz="half" idx="2"/>
          </p:nvPr>
        </p:nvSpPr>
        <p:spPr>
          <a:xfrm>
            <a:off x="4606926" y="1006078"/>
            <a:ext cx="4141788" cy="3401615"/>
          </a:xfrm>
        </p:spPr>
        <p:txBody>
          <a:bodyPr vert="horz" lIns="0" tIns="18000" rIns="0" bIns="18000" rtlCol="0">
            <a:noAutofit/>
          </a:bodyPr>
          <a:lstStyle>
            <a:lvl1pPr marL="133350" indent="-133350" algn="l" defTabSz="685800" rtl="0" eaLnBrk="1" latinLnBrk="0" hangingPunct="1">
              <a:lnSpc>
                <a:spcPct val="100000"/>
              </a:lnSpc>
              <a:spcBef>
                <a:spcPts val="0"/>
              </a:spcBef>
              <a:spcAft>
                <a:spcPts val="900"/>
              </a:spcAft>
              <a:buSzPct val="125000"/>
              <a:buFont typeface="Arial" pitchFamily="34" charset="0"/>
              <a:buChar char="›"/>
              <a:defRPr lang="de-DE" sz="1200" b="0" kern="1200" smtClean="0">
                <a:solidFill>
                  <a:schemeClr val="tx1"/>
                </a:solidFill>
                <a:latin typeface="+mn-lt"/>
                <a:ea typeface="+mn-ea"/>
                <a:cs typeface="Arial" pitchFamily="34" charset="0"/>
              </a:defRPr>
            </a:lvl1pPr>
            <a:lvl2pPr marL="406004" indent="-138113" algn="l" defTabSz="685800" rtl="0" eaLnBrk="1" latinLnBrk="0" hangingPunct="1">
              <a:lnSpc>
                <a:spcPct val="100000"/>
              </a:lnSpc>
              <a:spcBef>
                <a:spcPts val="0"/>
              </a:spcBef>
              <a:spcAft>
                <a:spcPts val="900"/>
              </a:spcAft>
              <a:buSzPct val="125000"/>
              <a:buFont typeface="Arial" pitchFamily="34" charset="0"/>
              <a:buChar char="›"/>
              <a:defRPr lang="de-DE" sz="1200" b="0" kern="1200" smtClean="0">
                <a:solidFill>
                  <a:schemeClr val="tx1"/>
                </a:solidFill>
                <a:latin typeface="+mn-lt"/>
                <a:ea typeface="+mn-ea"/>
                <a:cs typeface="Arial" pitchFamily="34" charset="0"/>
              </a:defRPr>
            </a:lvl2pPr>
            <a:lvl3pPr marL="672704" indent="-133350" algn="l" defTabSz="685800" rtl="0" eaLnBrk="1" latinLnBrk="0" hangingPunct="1">
              <a:lnSpc>
                <a:spcPct val="100000"/>
              </a:lnSpc>
              <a:spcBef>
                <a:spcPts val="0"/>
              </a:spcBef>
              <a:spcAft>
                <a:spcPts val="900"/>
              </a:spcAft>
              <a:buSzPct val="125000"/>
              <a:buFont typeface="Arial" pitchFamily="34" charset="0"/>
              <a:buChar char="›"/>
              <a:defRPr lang="de-DE" sz="1200" b="0" kern="1200" smtClean="0">
                <a:solidFill>
                  <a:schemeClr val="tx1"/>
                </a:solidFill>
                <a:latin typeface="+mn-lt"/>
                <a:ea typeface="+mn-ea"/>
                <a:cs typeface="Arial" pitchFamily="34" charset="0"/>
              </a:defRPr>
            </a:lvl3pPr>
            <a:lvl4pPr marL="940594" indent="-134541" algn="l" defTabSz="685800" rtl="0" eaLnBrk="1" latinLnBrk="0" hangingPunct="1">
              <a:lnSpc>
                <a:spcPct val="100000"/>
              </a:lnSpc>
              <a:spcBef>
                <a:spcPts val="0"/>
              </a:spcBef>
              <a:spcAft>
                <a:spcPts val="900"/>
              </a:spcAft>
              <a:buSzPct val="125000"/>
              <a:buFont typeface="Arial" pitchFamily="34" charset="0"/>
              <a:buChar char="›"/>
              <a:defRPr lang="de-DE" sz="1200" b="0" kern="1200" smtClean="0">
                <a:solidFill>
                  <a:schemeClr val="tx1"/>
                </a:solidFill>
                <a:latin typeface="+mn-lt"/>
                <a:ea typeface="+mn-ea"/>
                <a:cs typeface="Arial" pitchFamily="34" charset="0"/>
              </a:defRPr>
            </a:lvl4pPr>
            <a:lvl5pPr algn="l" defTabSz="685800" rtl="0" eaLnBrk="1" latinLnBrk="0" hangingPunct="1">
              <a:lnSpc>
                <a:spcPct val="100000"/>
              </a:lnSpc>
              <a:spcBef>
                <a:spcPts val="0"/>
              </a:spcBef>
              <a:spcAft>
                <a:spcPts val="900"/>
              </a:spcAft>
              <a:buSzPct val="100000"/>
              <a:buFontTx/>
              <a:buNone/>
              <a:defRPr lang="de-DE" sz="1200" b="0" kern="1200" dirty="0">
                <a:solidFill>
                  <a:schemeClr val="tx1"/>
                </a:solidFill>
                <a:latin typeface="Arial" pitchFamily="34" charset="0"/>
                <a:ea typeface="+mn-ea"/>
                <a:cs typeface="Arial" pitchFamily="34" charset="0"/>
              </a:defRPr>
            </a:lvl5pPr>
            <a:lvl6pPr>
              <a:defRPr sz="1350"/>
            </a:lvl6pPr>
            <a:lvl7pPr>
              <a:defRPr sz="1350"/>
            </a:lvl7pPr>
            <a:lvl8pPr>
              <a:defRPr sz="1350"/>
            </a:lvl8pPr>
            <a:lvl9pPr>
              <a:defRPr sz="1350"/>
            </a:lvl9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p:txBody>
      </p:sp>
      <p:sp>
        <p:nvSpPr>
          <p:cNvPr id="12" name="Titel 11"/>
          <p:cNvSpPr>
            <a:spLocks noGrp="1"/>
          </p:cNvSpPr>
          <p:nvPr>
            <p:ph type="title"/>
          </p:nvPr>
        </p:nvSpPr>
        <p:spPr>
          <a:xfrm>
            <a:off x="395289" y="222647"/>
            <a:ext cx="8353424" cy="539353"/>
          </a:xfrm>
        </p:spPr>
        <p:txBody>
          <a:bodyPr/>
          <a:lstStyle>
            <a:lvl1pPr>
              <a:defRPr>
                <a:solidFill>
                  <a:schemeClr val="accent1"/>
                </a:solidFill>
                <a:latin typeface="+mj-lt"/>
              </a:defRPr>
            </a:lvl1pPr>
          </a:lstStyle>
          <a:p>
            <a:r>
              <a:rPr lang="de-DE" noProof="0"/>
              <a:t>Click to edit Master title style</a:t>
            </a:r>
            <a:endParaRPr lang="de-DE" noProof="0" dirty="0"/>
          </a:p>
        </p:txBody>
      </p:sp>
      <p:sp>
        <p:nvSpPr>
          <p:cNvPr id="13" name="Datumsplatzhalter 12"/>
          <p:cNvSpPr>
            <a:spLocks noGrp="1"/>
          </p:cNvSpPr>
          <p:nvPr>
            <p:ph type="dt" sz="half" idx="10"/>
          </p:nvPr>
        </p:nvSpPr>
        <p:spPr/>
        <p:txBody>
          <a:bodyPr/>
          <a:lstStyle>
            <a:lvl1pPr>
              <a:defRPr>
                <a:solidFill>
                  <a:schemeClr val="tx1"/>
                </a:solidFill>
                <a:latin typeface="+mn-lt"/>
              </a:defRPr>
            </a:lvl1pPr>
          </a:lstStyle>
          <a:p>
            <a:fld id="{0823936B-66BE-4B67-A647-7D96980B0109}" type="datetime3">
              <a:rPr lang="en-US" smtClean="0">
                <a:solidFill>
                  <a:srgbClr val="000000"/>
                </a:solidFill>
              </a:rPr>
              <a:pPr/>
              <a:t>6 June 2018</a:t>
            </a:fld>
            <a:endParaRPr lang="de-DE">
              <a:solidFill>
                <a:srgbClr val="000000"/>
              </a:solidFill>
            </a:endParaRPr>
          </a:p>
        </p:txBody>
      </p:sp>
      <p:sp>
        <p:nvSpPr>
          <p:cNvPr id="14" name="Foliennummernplatzhalter 13"/>
          <p:cNvSpPr>
            <a:spLocks noGrp="1"/>
          </p:cNvSpPr>
          <p:nvPr>
            <p:ph type="sldNum" sz="quarter" idx="11"/>
          </p:nvPr>
        </p:nvSpPr>
        <p:spPr/>
        <p:txBody>
          <a:bodyPr/>
          <a:lstStyle>
            <a:lvl1pPr>
              <a:defRPr>
                <a:solidFill>
                  <a:schemeClr val="tx1"/>
                </a:solidFill>
                <a:latin typeface="+mn-lt"/>
              </a:defRPr>
            </a:lvl1pPr>
          </a:lstStyle>
          <a:p>
            <a:fld id="{ADA48181-2C78-49CB-8C52-912A07842C2E}" type="slidenum">
              <a:rPr lang="de-DE" smtClean="0">
                <a:solidFill>
                  <a:srgbClr val="000000"/>
                </a:solidFill>
              </a:rPr>
              <a:pPr/>
              <a:t>‹#›</a:t>
            </a:fld>
            <a:endParaRPr lang="de-DE">
              <a:solidFill>
                <a:srgbClr val="000000"/>
              </a:solidFill>
            </a:endParaRPr>
          </a:p>
        </p:txBody>
      </p:sp>
      <p:sp>
        <p:nvSpPr>
          <p:cNvPr id="15" name="Fußzeilenplatzhalter 14"/>
          <p:cNvSpPr>
            <a:spLocks noGrp="1"/>
          </p:cNvSpPr>
          <p:nvPr>
            <p:ph type="ftr" sz="quarter" idx="12"/>
          </p:nvPr>
        </p:nvSpPr>
        <p:spPr/>
        <p:txBody>
          <a:bodyPr/>
          <a:lstStyle>
            <a:lvl1pPr>
              <a:defRPr>
                <a:solidFill>
                  <a:schemeClr val="tx1"/>
                </a:solidFill>
                <a:latin typeface="+mn-lt"/>
              </a:defRPr>
            </a:lvl1pPr>
          </a:lstStyle>
          <a:p>
            <a:r>
              <a:rPr lang="de-DE">
                <a:solidFill>
                  <a:srgbClr val="000000"/>
                </a:solidFill>
              </a:rPr>
              <a:t>Author, © ContiTech AG</a:t>
            </a:r>
          </a:p>
        </p:txBody>
      </p:sp>
    </p:spTree>
    <p:extLst>
      <p:ext uri="{BB962C8B-B14F-4D97-AF65-F5344CB8AC3E}">
        <p14:creationId xmlns:p14="http://schemas.microsoft.com/office/powerpoint/2010/main" val="416380043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Left Content Area">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95289" y="1006078"/>
            <a:ext cx="4140200" cy="3401616"/>
          </a:xfrm>
        </p:spPr>
        <p:txBody>
          <a:bodyPr vert="horz" lIns="0" tIns="18000" rIns="0" bIns="18000" rtlCol="0">
            <a:noAutofit/>
          </a:bodyPr>
          <a:lstStyle>
            <a:lvl1pPr marL="133350" indent="-133350" algn="l" defTabSz="685800" rtl="0" eaLnBrk="1" latinLnBrk="0" hangingPunct="1">
              <a:lnSpc>
                <a:spcPct val="100000"/>
              </a:lnSpc>
              <a:spcBef>
                <a:spcPts val="0"/>
              </a:spcBef>
              <a:spcAft>
                <a:spcPts val="900"/>
              </a:spcAft>
              <a:buSzPct val="125000"/>
              <a:buFont typeface="Arial" pitchFamily="34" charset="0"/>
              <a:buChar char="›"/>
              <a:defRPr lang="de-DE" sz="1200" b="0" kern="1200" dirty="0" smtClean="0">
                <a:solidFill>
                  <a:schemeClr val="tx1"/>
                </a:solidFill>
                <a:latin typeface="+mn-lt"/>
                <a:ea typeface="+mn-ea"/>
                <a:cs typeface="Arial" pitchFamily="34" charset="0"/>
              </a:defRPr>
            </a:lvl1pPr>
            <a:lvl2pPr marL="406004" indent="-138113" algn="l" defTabSz="685800" rtl="0" eaLnBrk="1" latinLnBrk="0" hangingPunct="1">
              <a:lnSpc>
                <a:spcPct val="100000"/>
              </a:lnSpc>
              <a:spcBef>
                <a:spcPts val="0"/>
              </a:spcBef>
              <a:spcAft>
                <a:spcPts val="900"/>
              </a:spcAft>
              <a:buSzPct val="125000"/>
              <a:buFont typeface="Arial" pitchFamily="34" charset="0"/>
              <a:buChar char="›"/>
              <a:defRPr lang="de-DE" sz="1200" b="0" kern="1200" dirty="0" smtClean="0">
                <a:solidFill>
                  <a:schemeClr val="tx1"/>
                </a:solidFill>
                <a:latin typeface="+mn-lt"/>
                <a:ea typeface="+mn-ea"/>
                <a:cs typeface="Arial" pitchFamily="34" charset="0"/>
              </a:defRPr>
            </a:lvl2pPr>
            <a:lvl3pPr marL="672704" indent="-133350" algn="l" defTabSz="685800" rtl="0" eaLnBrk="1" latinLnBrk="0" hangingPunct="1">
              <a:lnSpc>
                <a:spcPct val="100000"/>
              </a:lnSpc>
              <a:spcBef>
                <a:spcPts val="0"/>
              </a:spcBef>
              <a:spcAft>
                <a:spcPts val="900"/>
              </a:spcAft>
              <a:buSzPct val="125000"/>
              <a:buFont typeface="Arial" pitchFamily="34" charset="0"/>
              <a:buChar char="›"/>
              <a:defRPr lang="de-DE" sz="1200" b="0" kern="1200" dirty="0" smtClean="0">
                <a:solidFill>
                  <a:schemeClr val="tx1"/>
                </a:solidFill>
                <a:latin typeface="+mn-lt"/>
                <a:ea typeface="+mn-ea"/>
                <a:cs typeface="Arial" pitchFamily="34" charset="0"/>
              </a:defRPr>
            </a:lvl3pPr>
            <a:lvl4pPr marL="940594" indent="-134541" algn="l" defTabSz="685800" rtl="0" eaLnBrk="1" latinLnBrk="0" hangingPunct="1">
              <a:lnSpc>
                <a:spcPct val="100000"/>
              </a:lnSpc>
              <a:spcBef>
                <a:spcPts val="0"/>
              </a:spcBef>
              <a:spcAft>
                <a:spcPts val="900"/>
              </a:spcAft>
              <a:buSzPct val="125000"/>
              <a:buFont typeface="Arial" pitchFamily="34" charset="0"/>
              <a:buChar char="›"/>
              <a:defRPr lang="de-DE" sz="1200" b="0" kern="1200" dirty="0" smtClean="0">
                <a:solidFill>
                  <a:schemeClr val="tx1"/>
                </a:solidFill>
                <a:latin typeface="+mn-lt"/>
                <a:ea typeface="+mn-ea"/>
                <a:cs typeface="Arial" pitchFamily="34" charset="0"/>
              </a:defRPr>
            </a:lvl4pPr>
            <a:lvl5pPr algn="l" defTabSz="685800" rtl="0" eaLnBrk="1" latinLnBrk="0" hangingPunct="1">
              <a:lnSpc>
                <a:spcPct val="100000"/>
              </a:lnSpc>
              <a:spcBef>
                <a:spcPts val="0"/>
              </a:spcBef>
              <a:spcAft>
                <a:spcPts val="900"/>
              </a:spcAft>
              <a:buSzPct val="100000"/>
              <a:buFontTx/>
              <a:buNone/>
              <a:defRPr lang="de-DE" sz="1200" b="0" kern="1200" dirty="0">
                <a:solidFill>
                  <a:schemeClr val="tx1"/>
                </a:solidFill>
                <a:latin typeface="Arial" pitchFamily="34" charset="0"/>
                <a:ea typeface="+mn-ea"/>
                <a:cs typeface="Arial" pitchFamily="34" charset="0"/>
              </a:defRPr>
            </a:lvl5pPr>
            <a:lvl6pPr>
              <a:defRPr sz="1350"/>
            </a:lvl6pPr>
            <a:lvl7pPr>
              <a:defRPr sz="1350"/>
            </a:lvl7pPr>
            <a:lvl8pPr>
              <a:defRPr sz="1350"/>
            </a:lvl8pPr>
            <a:lvl9pPr>
              <a:defRPr sz="1350"/>
            </a:lvl9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p:txBody>
      </p:sp>
      <p:sp>
        <p:nvSpPr>
          <p:cNvPr id="12" name="Titel 11"/>
          <p:cNvSpPr>
            <a:spLocks noGrp="1"/>
          </p:cNvSpPr>
          <p:nvPr>
            <p:ph type="title"/>
          </p:nvPr>
        </p:nvSpPr>
        <p:spPr/>
        <p:txBody>
          <a:bodyPr/>
          <a:lstStyle>
            <a:lvl1pPr>
              <a:defRPr>
                <a:solidFill>
                  <a:schemeClr val="accent1"/>
                </a:solidFill>
                <a:latin typeface="+mj-lt"/>
              </a:defRPr>
            </a:lvl1pPr>
          </a:lstStyle>
          <a:p>
            <a:r>
              <a:rPr lang="de-DE" noProof="0"/>
              <a:t>Click to edit Master title style</a:t>
            </a:r>
            <a:endParaRPr lang="de-DE" noProof="0" dirty="0"/>
          </a:p>
        </p:txBody>
      </p:sp>
      <p:sp>
        <p:nvSpPr>
          <p:cNvPr id="13" name="Datumsplatzhalter 12"/>
          <p:cNvSpPr>
            <a:spLocks noGrp="1"/>
          </p:cNvSpPr>
          <p:nvPr>
            <p:ph type="dt" sz="half" idx="10"/>
          </p:nvPr>
        </p:nvSpPr>
        <p:spPr/>
        <p:txBody>
          <a:bodyPr/>
          <a:lstStyle>
            <a:lvl1pPr>
              <a:defRPr>
                <a:solidFill>
                  <a:schemeClr val="tx1"/>
                </a:solidFill>
                <a:latin typeface="+mn-lt"/>
              </a:defRPr>
            </a:lvl1pPr>
          </a:lstStyle>
          <a:p>
            <a:fld id="{7650400A-21B4-4579-84EA-2224EAD8CC12}" type="datetime3">
              <a:rPr lang="en-US" smtClean="0">
                <a:solidFill>
                  <a:srgbClr val="000000"/>
                </a:solidFill>
              </a:rPr>
              <a:pPr/>
              <a:t>6 June 2018</a:t>
            </a:fld>
            <a:endParaRPr lang="de-DE">
              <a:solidFill>
                <a:srgbClr val="000000"/>
              </a:solidFill>
            </a:endParaRPr>
          </a:p>
        </p:txBody>
      </p:sp>
      <p:sp>
        <p:nvSpPr>
          <p:cNvPr id="14" name="Foliennummernplatzhalter 13"/>
          <p:cNvSpPr>
            <a:spLocks noGrp="1"/>
          </p:cNvSpPr>
          <p:nvPr>
            <p:ph type="sldNum" sz="quarter" idx="11"/>
          </p:nvPr>
        </p:nvSpPr>
        <p:spPr/>
        <p:txBody>
          <a:bodyPr/>
          <a:lstStyle>
            <a:lvl1pPr>
              <a:defRPr>
                <a:solidFill>
                  <a:schemeClr val="tx1"/>
                </a:solidFill>
                <a:latin typeface="+mn-lt"/>
              </a:defRPr>
            </a:lvl1pPr>
          </a:lstStyle>
          <a:p>
            <a:fld id="{ADA48181-2C78-49CB-8C52-912A07842C2E}" type="slidenum">
              <a:rPr lang="de-DE" smtClean="0">
                <a:solidFill>
                  <a:srgbClr val="000000"/>
                </a:solidFill>
              </a:rPr>
              <a:pPr/>
              <a:t>‹#›</a:t>
            </a:fld>
            <a:endParaRPr lang="de-DE">
              <a:solidFill>
                <a:srgbClr val="000000"/>
              </a:solidFill>
            </a:endParaRPr>
          </a:p>
        </p:txBody>
      </p:sp>
      <p:sp>
        <p:nvSpPr>
          <p:cNvPr id="15" name="Fußzeilenplatzhalter 14"/>
          <p:cNvSpPr>
            <a:spLocks noGrp="1"/>
          </p:cNvSpPr>
          <p:nvPr>
            <p:ph type="ftr" sz="quarter" idx="12"/>
          </p:nvPr>
        </p:nvSpPr>
        <p:spPr/>
        <p:txBody>
          <a:bodyPr/>
          <a:lstStyle>
            <a:lvl1pPr>
              <a:defRPr>
                <a:solidFill>
                  <a:schemeClr val="tx1"/>
                </a:solidFill>
                <a:latin typeface="+mn-lt"/>
              </a:defRPr>
            </a:lvl1pPr>
          </a:lstStyle>
          <a:p>
            <a:r>
              <a:rPr lang="de-DE">
                <a:solidFill>
                  <a:srgbClr val="000000"/>
                </a:solidFill>
              </a:rPr>
              <a:t>Author, © ContiTech AG</a:t>
            </a:r>
          </a:p>
        </p:txBody>
      </p:sp>
    </p:spTree>
    <p:extLst>
      <p:ext uri="{BB962C8B-B14F-4D97-AF65-F5344CB8AC3E}">
        <p14:creationId xmlns:p14="http://schemas.microsoft.com/office/powerpoint/2010/main" val="157655793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hree Content Areas">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95288" y="1006078"/>
            <a:ext cx="2736850" cy="3401616"/>
          </a:xfrm>
        </p:spPr>
        <p:txBody>
          <a:bodyPr vert="horz" lIns="0" tIns="18000" rIns="0" bIns="18000" rtlCol="0">
            <a:noAutofit/>
          </a:bodyPr>
          <a:lstStyle>
            <a:lvl1pPr marL="133350" indent="-133350" algn="l" defTabSz="685800" rtl="0" eaLnBrk="1" latinLnBrk="0" hangingPunct="1">
              <a:lnSpc>
                <a:spcPct val="100000"/>
              </a:lnSpc>
              <a:spcBef>
                <a:spcPts val="0"/>
              </a:spcBef>
              <a:spcAft>
                <a:spcPts val="900"/>
              </a:spcAft>
              <a:buSzPct val="125000"/>
              <a:buFont typeface="Arial" pitchFamily="34" charset="0"/>
              <a:buChar char="›"/>
              <a:defRPr lang="de-DE" sz="1200" b="0" kern="1200" dirty="0" smtClean="0">
                <a:solidFill>
                  <a:schemeClr val="tx1"/>
                </a:solidFill>
                <a:latin typeface="+mn-lt"/>
                <a:ea typeface="+mn-ea"/>
                <a:cs typeface="Arial" pitchFamily="34" charset="0"/>
              </a:defRPr>
            </a:lvl1pPr>
            <a:lvl2pPr marL="406004" indent="-138113" algn="l" defTabSz="685800" rtl="0" eaLnBrk="1" latinLnBrk="0" hangingPunct="1">
              <a:lnSpc>
                <a:spcPct val="100000"/>
              </a:lnSpc>
              <a:spcBef>
                <a:spcPts val="0"/>
              </a:spcBef>
              <a:spcAft>
                <a:spcPts val="900"/>
              </a:spcAft>
              <a:buSzPct val="125000"/>
              <a:buFont typeface="Arial" pitchFamily="34" charset="0"/>
              <a:buChar char="›"/>
              <a:defRPr lang="de-DE" sz="1200" b="0" kern="1200" dirty="0" smtClean="0">
                <a:solidFill>
                  <a:schemeClr val="tx1"/>
                </a:solidFill>
                <a:latin typeface="+mn-lt"/>
                <a:ea typeface="+mn-ea"/>
                <a:cs typeface="Arial" pitchFamily="34" charset="0"/>
              </a:defRPr>
            </a:lvl2pPr>
            <a:lvl3pPr marL="672704" indent="-133350" algn="l" defTabSz="685800" rtl="0" eaLnBrk="1" latinLnBrk="0" hangingPunct="1">
              <a:lnSpc>
                <a:spcPct val="100000"/>
              </a:lnSpc>
              <a:spcBef>
                <a:spcPts val="0"/>
              </a:spcBef>
              <a:spcAft>
                <a:spcPts val="900"/>
              </a:spcAft>
              <a:buSzPct val="125000"/>
              <a:buFont typeface="Arial" pitchFamily="34" charset="0"/>
              <a:buChar char="›"/>
              <a:defRPr lang="de-DE" sz="1200" b="0" kern="1200" dirty="0" smtClean="0">
                <a:solidFill>
                  <a:schemeClr val="tx1"/>
                </a:solidFill>
                <a:latin typeface="+mn-lt"/>
                <a:ea typeface="+mn-ea"/>
                <a:cs typeface="Arial" pitchFamily="34" charset="0"/>
              </a:defRPr>
            </a:lvl3pPr>
            <a:lvl4pPr marL="940594" indent="-134541" algn="l" defTabSz="685800" rtl="0" eaLnBrk="1" latinLnBrk="0" hangingPunct="1">
              <a:lnSpc>
                <a:spcPct val="100000"/>
              </a:lnSpc>
              <a:spcBef>
                <a:spcPts val="0"/>
              </a:spcBef>
              <a:spcAft>
                <a:spcPts val="900"/>
              </a:spcAft>
              <a:buSzPct val="125000"/>
              <a:buFont typeface="Arial" pitchFamily="34" charset="0"/>
              <a:buChar char="›"/>
              <a:defRPr lang="de-DE" sz="1200" b="0" kern="1200" dirty="0" smtClean="0">
                <a:solidFill>
                  <a:schemeClr val="tx1"/>
                </a:solidFill>
                <a:latin typeface="+mn-lt"/>
                <a:ea typeface="+mn-ea"/>
                <a:cs typeface="Arial" pitchFamily="34" charset="0"/>
              </a:defRPr>
            </a:lvl4pPr>
            <a:lvl5pPr>
              <a:buNone/>
              <a:defRPr sz="900"/>
            </a:lvl5pPr>
            <a:lvl6pPr>
              <a:defRPr sz="1350"/>
            </a:lvl6pPr>
            <a:lvl7pPr>
              <a:defRPr sz="1350"/>
            </a:lvl7pPr>
            <a:lvl8pPr>
              <a:defRPr sz="1350"/>
            </a:lvl8pPr>
            <a:lvl9pPr>
              <a:defRPr sz="1350"/>
            </a:lvl9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p:txBody>
      </p:sp>
      <p:sp>
        <p:nvSpPr>
          <p:cNvPr id="4" name="Inhaltsplatzhalter 3"/>
          <p:cNvSpPr>
            <a:spLocks noGrp="1"/>
          </p:cNvSpPr>
          <p:nvPr>
            <p:ph sz="half" idx="2"/>
          </p:nvPr>
        </p:nvSpPr>
        <p:spPr>
          <a:xfrm>
            <a:off x="3203575" y="1006078"/>
            <a:ext cx="2736850" cy="3401615"/>
          </a:xfrm>
        </p:spPr>
        <p:txBody>
          <a:bodyPr vert="horz" lIns="0" tIns="18000" rIns="0" bIns="18000" rtlCol="0">
            <a:noAutofit/>
          </a:bodyPr>
          <a:lstStyle>
            <a:lvl1pPr marL="133350" indent="-133350" algn="l" defTabSz="685800" rtl="0" eaLnBrk="1" latinLnBrk="0" hangingPunct="1">
              <a:lnSpc>
                <a:spcPct val="100000"/>
              </a:lnSpc>
              <a:spcBef>
                <a:spcPts val="0"/>
              </a:spcBef>
              <a:spcAft>
                <a:spcPts val="900"/>
              </a:spcAft>
              <a:buSzPct val="125000"/>
              <a:buFont typeface="Arial" pitchFamily="34" charset="0"/>
              <a:buChar char="›"/>
              <a:defRPr lang="de-DE" sz="1200" b="0" kern="1200" smtClean="0">
                <a:solidFill>
                  <a:schemeClr val="tx1"/>
                </a:solidFill>
                <a:latin typeface="+mn-lt"/>
                <a:ea typeface="+mn-ea"/>
                <a:cs typeface="Arial" pitchFamily="34" charset="0"/>
              </a:defRPr>
            </a:lvl1pPr>
            <a:lvl2pPr marL="406004" indent="-138113" algn="l" defTabSz="685800" rtl="0" eaLnBrk="1" latinLnBrk="0" hangingPunct="1">
              <a:lnSpc>
                <a:spcPct val="100000"/>
              </a:lnSpc>
              <a:spcBef>
                <a:spcPts val="0"/>
              </a:spcBef>
              <a:spcAft>
                <a:spcPts val="900"/>
              </a:spcAft>
              <a:buSzPct val="125000"/>
              <a:buFont typeface="Arial" pitchFamily="34" charset="0"/>
              <a:buChar char="›"/>
              <a:defRPr lang="de-DE" sz="1200" b="0" kern="1200" smtClean="0">
                <a:solidFill>
                  <a:schemeClr val="tx1"/>
                </a:solidFill>
                <a:latin typeface="+mn-lt"/>
                <a:ea typeface="+mn-ea"/>
                <a:cs typeface="Arial" pitchFamily="34" charset="0"/>
              </a:defRPr>
            </a:lvl2pPr>
            <a:lvl3pPr marL="672704" indent="-133350" algn="l" defTabSz="685800" rtl="0" eaLnBrk="1" latinLnBrk="0" hangingPunct="1">
              <a:lnSpc>
                <a:spcPct val="100000"/>
              </a:lnSpc>
              <a:spcBef>
                <a:spcPts val="0"/>
              </a:spcBef>
              <a:spcAft>
                <a:spcPts val="900"/>
              </a:spcAft>
              <a:buSzPct val="125000"/>
              <a:buFont typeface="Arial" pitchFamily="34" charset="0"/>
              <a:buChar char="›"/>
              <a:defRPr lang="de-DE" sz="1200" b="0" kern="1200" smtClean="0">
                <a:solidFill>
                  <a:schemeClr val="tx1"/>
                </a:solidFill>
                <a:latin typeface="+mn-lt"/>
                <a:ea typeface="+mn-ea"/>
                <a:cs typeface="Arial" pitchFamily="34" charset="0"/>
              </a:defRPr>
            </a:lvl3pPr>
            <a:lvl4pPr marL="940594" indent="-134541" algn="l" defTabSz="685800" rtl="0" eaLnBrk="1" latinLnBrk="0" hangingPunct="1">
              <a:lnSpc>
                <a:spcPct val="100000"/>
              </a:lnSpc>
              <a:spcBef>
                <a:spcPts val="0"/>
              </a:spcBef>
              <a:spcAft>
                <a:spcPts val="900"/>
              </a:spcAft>
              <a:buSzPct val="125000"/>
              <a:buFont typeface="Arial" pitchFamily="34" charset="0"/>
              <a:buChar char="›"/>
              <a:defRPr lang="de-DE" sz="1200" b="0" kern="1200" smtClean="0">
                <a:solidFill>
                  <a:schemeClr val="tx1"/>
                </a:solidFill>
                <a:latin typeface="+mn-lt"/>
                <a:ea typeface="+mn-ea"/>
                <a:cs typeface="Arial" pitchFamily="34" charset="0"/>
              </a:defRPr>
            </a:lvl4pPr>
            <a:lvl5pPr>
              <a:buNone/>
              <a:defRPr sz="900"/>
            </a:lvl5pPr>
            <a:lvl6pPr>
              <a:defRPr sz="1350"/>
            </a:lvl6pPr>
            <a:lvl7pPr>
              <a:defRPr sz="1350"/>
            </a:lvl7pPr>
            <a:lvl8pPr>
              <a:defRPr sz="1350"/>
            </a:lvl8pPr>
            <a:lvl9pPr>
              <a:defRPr sz="1350"/>
            </a:lvl9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p:txBody>
      </p:sp>
      <p:sp>
        <p:nvSpPr>
          <p:cNvPr id="8" name="Inhaltsplatzhalter 3"/>
          <p:cNvSpPr>
            <a:spLocks noGrp="1"/>
          </p:cNvSpPr>
          <p:nvPr>
            <p:ph sz="half" idx="13"/>
          </p:nvPr>
        </p:nvSpPr>
        <p:spPr>
          <a:xfrm>
            <a:off x="6011863" y="1006078"/>
            <a:ext cx="2736850" cy="3401615"/>
          </a:xfrm>
        </p:spPr>
        <p:txBody>
          <a:bodyPr vert="horz" lIns="0" tIns="18000" rIns="0" bIns="18000" rtlCol="0">
            <a:noAutofit/>
          </a:bodyPr>
          <a:lstStyle>
            <a:lvl1pPr marL="133350" indent="-133350" algn="l" defTabSz="685800" rtl="0" eaLnBrk="1" latinLnBrk="0" hangingPunct="1">
              <a:lnSpc>
                <a:spcPct val="100000"/>
              </a:lnSpc>
              <a:spcBef>
                <a:spcPts val="0"/>
              </a:spcBef>
              <a:spcAft>
                <a:spcPts val="900"/>
              </a:spcAft>
              <a:buSzPct val="125000"/>
              <a:buFont typeface="Arial" pitchFamily="34" charset="0"/>
              <a:buChar char="›"/>
              <a:defRPr lang="de-DE" sz="1200" b="0" kern="1200" dirty="0" smtClean="0">
                <a:solidFill>
                  <a:schemeClr val="tx1"/>
                </a:solidFill>
                <a:latin typeface="+mn-lt"/>
                <a:ea typeface="+mn-ea"/>
                <a:cs typeface="Arial" pitchFamily="34" charset="0"/>
              </a:defRPr>
            </a:lvl1pPr>
            <a:lvl2pPr marL="406004" indent="-138113" algn="l" defTabSz="685800" rtl="0" eaLnBrk="1" latinLnBrk="0" hangingPunct="1">
              <a:lnSpc>
                <a:spcPct val="100000"/>
              </a:lnSpc>
              <a:spcBef>
                <a:spcPts val="0"/>
              </a:spcBef>
              <a:spcAft>
                <a:spcPts val="900"/>
              </a:spcAft>
              <a:buSzPct val="125000"/>
              <a:buFont typeface="Arial" pitchFamily="34" charset="0"/>
              <a:buChar char="›"/>
              <a:defRPr lang="de-DE" sz="1200" b="0" kern="1200" dirty="0" smtClean="0">
                <a:solidFill>
                  <a:schemeClr val="tx1"/>
                </a:solidFill>
                <a:latin typeface="+mn-lt"/>
                <a:ea typeface="+mn-ea"/>
                <a:cs typeface="Arial" pitchFamily="34" charset="0"/>
              </a:defRPr>
            </a:lvl2pPr>
            <a:lvl3pPr marL="672704" indent="-133350" algn="l" defTabSz="685800" rtl="0" eaLnBrk="1" latinLnBrk="0" hangingPunct="1">
              <a:lnSpc>
                <a:spcPct val="100000"/>
              </a:lnSpc>
              <a:spcBef>
                <a:spcPts val="0"/>
              </a:spcBef>
              <a:spcAft>
                <a:spcPts val="900"/>
              </a:spcAft>
              <a:buSzPct val="125000"/>
              <a:buFont typeface="Arial" pitchFamily="34" charset="0"/>
              <a:buChar char="›"/>
              <a:defRPr lang="de-DE" sz="1200" b="0" kern="1200" dirty="0" smtClean="0">
                <a:solidFill>
                  <a:schemeClr val="tx1"/>
                </a:solidFill>
                <a:latin typeface="+mn-lt"/>
                <a:ea typeface="+mn-ea"/>
                <a:cs typeface="Arial" pitchFamily="34" charset="0"/>
              </a:defRPr>
            </a:lvl3pPr>
            <a:lvl4pPr marL="940594" indent="-134541" algn="l" defTabSz="685800" rtl="0" eaLnBrk="1" latinLnBrk="0" hangingPunct="1">
              <a:lnSpc>
                <a:spcPct val="100000"/>
              </a:lnSpc>
              <a:spcBef>
                <a:spcPts val="0"/>
              </a:spcBef>
              <a:spcAft>
                <a:spcPts val="900"/>
              </a:spcAft>
              <a:buSzPct val="125000"/>
              <a:buFont typeface="Arial" pitchFamily="34" charset="0"/>
              <a:buChar char="›"/>
              <a:defRPr lang="de-DE" sz="1200" b="0" kern="1200" dirty="0" smtClean="0">
                <a:solidFill>
                  <a:schemeClr val="tx1"/>
                </a:solidFill>
                <a:latin typeface="+mn-lt"/>
                <a:ea typeface="+mn-ea"/>
                <a:cs typeface="Arial" pitchFamily="34" charset="0"/>
              </a:defRPr>
            </a:lvl4pPr>
            <a:lvl5pPr>
              <a:buNone/>
              <a:defRPr sz="900"/>
            </a:lvl5pPr>
            <a:lvl6pPr>
              <a:defRPr sz="1350"/>
            </a:lvl6pPr>
            <a:lvl7pPr>
              <a:defRPr sz="1350"/>
            </a:lvl7pPr>
            <a:lvl8pPr>
              <a:defRPr sz="1350"/>
            </a:lvl8pPr>
            <a:lvl9pPr>
              <a:defRPr sz="1350"/>
            </a:lvl9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p:txBody>
      </p:sp>
      <p:sp>
        <p:nvSpPr>
          <p:cNvPr id="9" name="Titel 8"/>
          <p:cNvSpPr>
            <a:spLocks noGrp="1"/>
          </p:cNvSpPr>
          <p:nvPr>
            <p:ph type="title"/>
          </p:nvPr>
        </p:nvSpPr>
        <p:spPr/>
        <p:txBody>
          <a:bodyPr/>
          <a:lstStyle>
            <a:lvl1pPr>
              <a:defRPr>
                <a:solidFill>
                  <a:schemeClr val="accent1"/>
                </a:solidFill>
                <a:latin typeface="+mj-lt"/>
              </a:defRPr>
            </a:lvl1pPr>
          </a:lstStyle>
          <a:p>
            <a:r>
              <a:rPr lang="de-DE" noProof="0"/>
              <a:t>Click to edit Master title style</a:t>
            </a:r>
            <a:endParaRPr lang="de-DE" noProof="0" dirty="0"/>
          </a:p>
        </p:txBody>
      </p:sp>
      <p:sp>
        <p:nvSpPr>
          <p:cNvPr id="10" name="Datumsplatzhalter 9"/>
          <p:cNvSpPr>
            <a:spLocks noGrp="1"/>
          </p:cNvSpPr>
          <p:nvPr>
            <p:ph type="dt" sz="half" idx="14"/>
          </p:nvPr>
        </p:nvSpPr>
        <p:spPr/>
        <p:txBody>
          <a:bodyPr/>
          <a:lstStyle>
            <a:lvl1pPr>
              <a:defRPr>
                <a:solidFill>
                  <a:schemeClr val="tx1"/>
                </a:solidFill>
                <a:latin typeface="+mn-lt"/>
              </a:defRPr>
            </a:lvl1pPr>
          </a:lstStyle>
          <a:p>
            <a:fld id="{F2708D00-ABEB-4542-BF3C-52DC116559DC}" type="datetime3">
              <a:rPr lang="en-US" smtClean="0">
                <a:solidFill>
                  <a:srgbClr val="000000"/>
                </a:solidFill>
              </a:rPr>
              <a:pPr/>
              <a:t>6 June 2018</a:t>
            </a:fld>
            <a:endParaRPr lang="de-DE">
              <a:solidFill>
                <a:srgbClr val="000000"/>
              </a:solidFill>
            </a:endParaRPr>
          </a:p>
        </p:txBody>
      </p:sp>
      <p:sp>
        <p:nvSpPr>
          <p:cNvPr id="11" name="Foliennummernplatzhalter 10"/>
          <p:cNvSpPr>
            <a:spLocks noGrp="1"/>
          </p:cNvSpPr>
          <p:nvPr>
            <p:ph type="sldNum" sz="quarter" idx="15"/>
          </p:nvPr>
        </p:nvSpPr>
        <p:spPr/>
        <p:txBody>
          <a:bodyPr/>
          <a:lstStyle>
            <a:lvl1pPr>
              <a:defRPr>
                <a:solidFill>
                  <a:schemeClr val="tx1"/>
                </a:solidFill>
                <a:latin typeface="+mn-lt"/>
              </a:defRPr>
            </a:lvl1pPr>
          </a:lstStyle>
          <a:p>
            <a:fld id="{ADA48181-2C78-49CB-8C52-912A07842C2E}" type="slidenum">
              <a:rPr lang="de-DE" smtClean="0">
                <a:solidFill>
                  <a:srgbClr val="000000"/>
                </a:solidFill>
              </a:rPr>
              <a:pPr/>
              <a:t>‹#›</a:t>
            </a:fld>
            <a:endParaRPr lang="de-DE">
              <a:solidFill>
                <a:srgbClr val="000000"/>
              </a:solidFill>
            </a:endParaRPr>
          </a:p>
        </p:txBody>
      </p:sp>
      <p:sp>
        <p:nvSpPr>
          <p:cNvPr id="12" name="Fußzeilenplatzhalter 11"/>
          <p:cNvSpPr>
            <a:spLocks noGrp="1"/>
          </p:cNvSpPr>
          <p:nvPr>
            <p:ph type="ftr" sz="quarter" idx="16"/>
          </p:nvPr>
        </p:nvSpPr>
        <p:spPr/>
        <p:txBody>
          <a:bodyPr/>
          <a:lstStyle>
            <a:lvl1pPr>
              <a:defRPr>
                <a:solidFill>
                  <a:schemeClr val="tx1"/>
                </a:solidFill>
                <a:latin typeface="+mn-lt"/>
              </a:defRPr>
            </a:lvl1pPr>
          </a:lstStyle>
          <a:p>
            <a:r>
              <a:rPr lang="de-DE">
                <a:solidFill>
                  <a:srgbClr val="000000"/>
                </a:solidFill>
              </a:rPr>
              <a:t>Author, © ContiTech AG</a:t>
            </a:r>
          </a:p>
        </p:txBody>
      </p:sp>
    </p:spTree>
    <p:extLst>
      <p:ext uri="{BB962C8B-B14F-4D97-AF65-F5344CB8AC3E}">
        <p14:creationId xmlns:p14="http://schemas.microsoft.com/office/powerpoint/2010/main" val="161530805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Four Content Areas">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95289" y="1006078"/>
            <a:ext cx="4140200" cy="1674019"/>
          </a:xfrm>
        </p:spPr>
        <p:txBody>
          <a:bodyPr vert="horz" lIns="0" tIns="18000" rIns="0" bIns="18000" rtlCol="0">
            <a:noAutofit/>
          </a:bodyPr>
          <a:lstStyle>
            <a:lvl1pPr marL="133350" indent="-133350" algn="l" defTabSz="685800" rtl="0" eaLnBrk="1" latinLnBrk="0" hangingPunct="1">
              <a:lnSpc>
                <a:spcPct val="100000"/>
              </a:lnSpc>
              <a:spcBef>
                <a:spcPts val="0"/>
              </a:spcBef>
              <a:spcAft>
                <a:spcPts val="900"/>
              </a:spcAft>
              <a:buSzPct val="125000"/>
              <a:buFont typeface="Arial" pitchFamily="34" charset="0"/>
              <a:buChar char="›"/>
              <a:defRPr lang="de-DE" sz="1200" b="0" kern="1200" dirty="0" smtClean="0">
                <a:solidFill>
                  <a:schemeClr val="tx1"/>
                </a:solidFill>
                <a:latin typeface="+mn-lt"/>
                <a:ea typeface="+mn-ea"/>
                <a:cs typeface="Arial" pitchFamily="34" charset="0"/>
              </a:defRPr>
            </a:lvl1pPr>
            <a:lvl2pPr marL="406004" indent="-138113" algn="l" defTabSz="685800" rtl="0" eaLnBrk="1" latinLnBrk="0" hangingPunct="1">
              <a:lnSpc>
                <a:spcPct val="100000"/>
              </a:lnSpc>
              <a:spcBef>
                <a:spcPts val="0"/>
              </a:spcBef>
              <a:spcAft>
                <a:spcPts val="900"/>
              </a:spcAft>
              <a:buSzPct val="125000"/>
              <a:buFont typeface="Arial" pitchFamily="34" charset="0"/>
              <a:buChar char="›"/>
              <a:defRPr lang="de-DE" sz="1200" b="0" kern="1200" dirty="0" smtClean="0">
                <a:solidFill>
                  <a:schemeClr val="tx1"/>
                </a:solidFill>
                <a:latin typeface="+mn-lt"/>
                <a:ea typeface="+mn-ea"/>
                <a:cs typeface="Arial" pitchFamily="34" charset="0"/>
              </a:defRPr>
            </a:lvl2pPr>
            <a:lvl3pPr marL="672704" indent="-133350" algn="l" defTabSz="685800" rtl="0" eaLnBrk="1" latinLnBrk="0" hangingPunct="1">
              <a:lnSpc>
                <a:spcPct val="100000"/>
              </a:lnSpc>
              <a:spcBef>
                <a:spcPts val="0"/>
              </a:spcBef>
              <a:spcAft>
                <a:spcPts val="900"/>
              </a:spcAft>
              <a:buSzPct val="125000"/>
              <a:buFont typeface="Arial" pitchFamily="34" charset="0"/>
              <a:buChar char="›"/>
              <a:defRPr lang="de-DE" sz="1200" b="0" kern="1200" dirty="0" smtClean="0">
                <a:solidFill>
                  <a:schemeClr val="tx1"/>
                </a:solidFill>
                <a:latin typeface="+mn-lt"/>
                <a:ea typeface="+mn-ea"/>
                <a:cs typeface="Arial" pitchFamily="34" charset="0"/>
              </a:defRPr>
            </a:lvl3pPr>
            <a:lvl4pPr marL="940594" indent="-134541" algn="l" defTabSz="685800" rtl="0" eaLnBrk="1" latinLnBrk="0" hangingPunct="1">
              <a:lnSpc>
                <a:spcPct val="100000"/>
              </a:lnSpc>
              <a:spcBef>
                <a:spcPts val="0"/>
              </a:spcBef>
              <a:spcAft>
                <a:spcPts val="900"/>
              </a:spcAft>
              <a:buSzPct val="125000"/>
              <a:buFont typeface="Arial" pitchFamily="34" charset="0"/>
              <a:buChar char="›"/>
              <a:defRPr lang="de-DE" sz="1200" b="0" kern="1200" dirty="0" smtClean="0">
                <a:solidFill>
                  <a:schemeClr val="tx1"/>
                </a:solidFill>
                <a:latin typeface="+mn-lt"/>
                <a:ea typeface="+mn-ea"/>
                <a:cs typeface="Arial" pitchFamily="34" charset="0"/>
              </a:defRPr>
            </a:lvl4pPr>
            <a:lvl5pPr algn="l" defTabSz="685800" rtl="0" eaLnBrk="1" latinLnBrk="0" hangingPunct="1">
              <a:lnSpc>
                <a:spcPct val="100000"/>
              </a:lnSpc>
              <a:spcBef>
                <a:spcPts val="0"/>
              </a:spcBef>
              <a:spcAft>
                <a:spcPts val="900"/>
              </a:spcAft>
              <a:buSzPct val="100000"/>
              <a:buFontTx/>
              <a:buNone/>
              <a:defRPr lang="de-DE" sz="1200" b="0" kern="1200" dirty="0">
                <a:solidFill>
                  <a:schemeClr val="tx1"/>
                </a:solidFill>
                <a:latin typeface="Arial" pitchFamily="34" charset="0"/>
                <a:ea typeface="+mn-ea"/>
                <a:cs typeface="Arial" pitchFamily="34" charset="0"/>
              </a:defRPr>
            </a:lvl5pPr>
            <a:lvl6pPr>
              <a:defRPr sz="1350"/>
            </a:lvl6pPr>
            <a:lvl7pPr>
              <a:defRPr sz="1350"/>
            </a:lvl7pPr>
            <a:lvl8pPr>
              <a:defRPr sz="1350"/>
            </a:lvl8pPr>
            <a:lvl9pPr>
              <a:defRPr sz="1350"/>
            </a:lvl9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p:txBody>
      </p:sp>
      <p:sp>
        <p:nvSpPr>
          <p:cNvPr id="4" name="Inhaltsplatzhalter 3"/>
          <p:cNvSpPr>
            <a:spLocks noGrp="1"/>
          </p:cNvSpPr>
          <p:nvPr>
            <p:ph sz="half" idx="2"/>
          </p:nvPr>
        </p:nvSpPr>
        <p:spPr>
          <a:xfrm>
            <a:off x="4606927" y="1006078"/>
            <a:ext cx="4141787" cy="1674019"/>
          </a:xfrm>
        </p:spPr>
        <p:txBody>
          <a:bodyPr vert="horz" lIns="0" tIns="18000" rIns="0" bIns="18000" rtlCol="0">
            <a:noAutofit/>
          </a:bodyPr>
          <a:lstStyle>
            <a:lvl1pPr marL="133350" indent="-133350" algn="l" defTabSz="685800" rtl="0" eaLnBrk="1" latinLnBrk="0" hangingPunct="1">
              <a:lnSpc>
                <a:spcPct val="100000"/>
              </a:lnSpc>
              <a:spcBef>
                <a:spcPts val="0"/>
              </a:spcBef>
              <a:spcAft>
                <a:spcPts val="900"/>
              </a:spcAft>
              <a:buSzPct val="125000"/>
              <a:buFont typeface="Arial" pitchFamily="34" charset="0"/>
              <a:buChar char="›"/>
              <a:defRPr lang="de-DE" sz="1200" b="0" kern="1200" smtClean="0">
                <a:solidFill>
                  <a:schemeClr val="tx1"/>
                </a:solidFill>
                <a:latin typeface="+mn-lt"/>
                <a:ea typeface="+mn-ea"/>
                <a:cs typeface="Arial" pitchFamily="34" charset="0"/>
              </a:defRPr>
            </a:lvl1pPr>
            <a:lvl2pPr marL="406004" indent="-138113" algn="l" defTabSz="685800" rtl="0" eaLnBrk="1" latinLnBrk="0" hangingPunct="1">
              <a:lnSpc>
                <a:spcPct val="100000"/>
              </a:lnSpc>
              <a:spcBef>
                <a:spcPts val="0"/>
              </a:spcBef>
              <a:spcAft>
                <a:spcPts val="900"/>
              </a:spcAft>
              <a:buSzPct val="125000"/>
              <a:buFont typeface="Arial" pitchFamily="34" charset="0"/>
              <a:buChar char="›"/>
              <a:defRPr lang="de-DE" sz="1200" b="0" kern="1200" smtClean="0">
                <a:solidFill>
                  <a:schemeClr val="tx1"/>
                </a:solidFill>
                <a:latin typeface="+mn-lt"/>
                <a:ea typeface="+mn-ea"/>
                <a:cs typeface="Arial" pitchFamily="34" charset="0"/>
              </a:defRPr>
            </a:lvl2pPr>
            <a:lvl3pPr marL="672704" indent="-133350" algn="l" defTabSz="685800" rtl="0" eaLnBrk="1" latinLnBrk="0" hangingPunct="1">
              <a:lnSpc>
                <a:spcPct val="100000"/>
              </a:lnSpc>
              <a:spcBef>
                <a:spcPts val="0"/>
              </a:spcBef>
              <a:spcAft>
                <a:spcPts val="900"/>
              </a:spcAft>
              <a:buSzPct val="125000"/>
              <a:buFont typeface="Arial" pitchFamily="34" charset="0"/>
              <a:buChar char="›"/>
              <a:defRPr lang="de-DE" sz="1200" b="0" kern="1200" smtClean="0">
                <a:solidFill>
                  <a:schemeClr val="tx1"/>
                </a:solidFill>
                <a:latin typeface="+mn-lt"/>
                <a:ea typeface="+mn-ea"/>
                <a:cs typeface="Arial" pitchFamily="34" charset="0"/>
              </a:defRPr>
            </a:lvl3pPr>
            <a:lvl4pPr marL="940594" indent="-134541" algn="l" defTabSz="685800" rtl="0" eaLnBrk="1" latinLnBrk="0" hangingPunct="1">
              <a:lnSpc>
                <a:spcPct val="100000"/>
              </a:lnSpc>
              <a:spcBef>
                <a:spcPts val="0"/>
              </a:spcBef>
              <a:spcAft>
                <a:spcPts val="900"/>
              </a:spcAft>
              <a:buSzPct val="125000"/>
              <a:buFont typeface="Arial" pitchFamily="34" charset="0"/>
              <a:buChar char="›"/>
              <a:defRPr lang="de-DE" sz="1200" b="0" kern="1200" smtClean="0">
                <a:solidFill>
                  <a:schemeClr val="tx1"/>
                </a:solidFill>
                <a:latin typeface="+mn-lt"/>
                <a:ea typeface="+mn-ea"/>
                <a:cs typeface="Arial" pitchFamily="34" charset="0"/>
              </a:defRPr>
            </a:lvl4pPr>
            <a:lvl5pPr algn="l" defTabSz="685800" rtl="0" eaLnBrk="1" latinLnBrk="0" hangingPunct="1">
              <a:lnSpc>
                <a:spcPct val="100000"/>
              </a:lnSpc>
              <a:spcBef>
                <a:spcPts val="0"/>
              </a:spcBef>
              <a:spcAft>
                <a:spcPts val="900"/>
              </a:spcAft>
              <a:buSzPct val="100000"/>
              <a:buFontTx/>
              <a:buNone/>
              <a:defRPr lang="de-DE" sz="1200" b="0" kern="1200" dirty="0">
                <a:solidFill>
                  <a:schemeClr val="tx1"/>
                </a:solidFill>
                <a:latin typeface="Arial" pitchFamily="34" charset="0"/>
                <a:ea typeface="+mn-ea"/>
                <a:cs typeface="Arial" pitchFamily="34" charset="0"/>
              </a:defRPr>
            </a:lvl5pPr>
            <a:lvl6pPr>
              <a:defRPr sz="1350"/>
            </a:lvl6pPr>
            <a:lvl7pPr>
              <a:defRPr sz="1350"/>
            </a:lvl7pPr>
            <a:lvl8pPr>
              <a:defRPr sz="1350"/>
            </a:lvl8pPr>
            <a:lvl9pPr>
              <a:defRPr sz="1350"/>
            </a:lvl9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p:txBody>
      </p:sp>
      <p:sp>
        <p:nvSpPr>
          <p:cNvPr id="12" name="Titel 11"/>
          <p:cNvSpPr>
            <a:spLocks noGrp="1"/>
          </p:cNvSpPr>
          <p:nvPr>
            <p:ph type="title"/>
          </p:nvPr>
        </p:nvSpPr>
        <p:spPr/>
        <p:txBody>
          <a:bodyPr/>
          <a:lstStyle>
            <a:lvl1pPr>
              <a:defRPr>
                <a:solidFill>
                  <a:schemeClr val="accent1"/>
                </a:solidFill>
                <a:latin typeface="+mj-lt"/>
              </a:defRPr>
            </a:lvl1pPr>
          </a:lstStyle>
          <a:p>
            <a:r>
              <a:rPr lang="de-DE" noProof="0"/>
              <a:t>Click to edit Master title style</a:t>
            </a:r>
            <a:endParaRPr lang="de-DE" noProof="0" dirty="0"/>
          </a:p>
        </p:txBody>
      </p:sp>
      <p:sp>
        <p:nvSpPr>
          <p:cNvPr id="13" name="Datumsplatzhalter 12"/>
          <p:cNvSpPr>
            <a:spLocks noGrp="1"/>
          </p:cNvSpPr>
          <p:nvPr>
            <p:ph type="dt" sz="half" idx="10"/>
          </p:nvPr>
        </p:nvSpPr>
        <p:spPr/>
        <p:txBody>
          <a:bodyPr/>
          <a:lstStyle>
            <a:lvl1pPr>
              <a:defRPr>
                <a:solidFill>
                  <a:schemeClr val="tx1"/>
                </a:solidFill>
                <a:latin typeface="+mn-lt"/>
              </a:defRPr>
            </a:lvl1pPr>
          </a:lstStyle>
          <a:p>
            <a:fld id="{495780E9-F619-4B4A-9FEE-4951CFDAFCE7}" type="datetime3">
              <a:rPr lang="en-US" smtClean="0">
                <a:solidFill>
                  <a:srgbClr val="000000"/>
                </a:solidFill>
              </a:rPr>
              <a:pPr/>
              <a:t>6 June 2018</a:t>
            </a:fld>
            <a:endParaRPr lang="de-DE">
              <a:solidFill>
                <a:srgbClr val="000000"/>
              </a:solidFill>
            </a:endParaRPr>
          </a:p>
        </p:txBody>
      </p:sp>
      <p:sp>
        <p:nvSpPr>
          <p:cNvPr id="14" name="Foliennummernplatzhalter 13"/>
          <p:cNvSpPr>
            <a:spLocks noGrp="1"/>
          </p:cNvSpPr>
          <p:nvPr>
            <p:ph type="sldNum" sz="quarter" idx="11"/>
          </p:nvPr>
        </p:nvSpPr>
        <p:spPr/>
        <p:txBody>
          <a:bodyPr/>
          <a:lstStyle>
            <a:lvl1pPr>
              <a:defRPr>
                <a:solidFill>
                  <a:schemeClr val="tx1"/>
                </a:solidFill>
                <a:latin typeface="+mn-lt"/>
              </a:defRPr>
            </a:lvl1pPr>
          </a:lstStyle>
          <a:p>
            <a:fld id="{ADA48181-2C78-49CB-8C52-912A07842C2E}" type="slidenum">
              <a:rPr lang="de-DE" smtClean="0">
                <a:solidFill>
                  <a:srgbClr val="000000"/>
                </a:solidFill>
              </a:rPr>
              <a:pPr/>
              <a:t>‹#›</a:t>
            </a:fld>
            <a:endParaRPr lang="de-DE">
              <a:solidFill>
                <a:srgbClr val="000000"/>
              </a:solidFill>
            </a:endParaRPr>
          </a:p>
        </p:txBody>
      </p:sp>
      <p:sp>
        <p:nvSpPr>
          <p:cNvPr id="15" name="Fußzeilenplatzhalter 14"/>
          <p:cNvSpPr>
            <a:spLocks noGrp="1"/>
          </p:cNvSpPr>
          <p:nvPr>
            <p:ph type="ftr" sz="quarter" idx="12"/>
          </p:nvPr>
        </p:nvSpPr>
        <p:spPr/>
        <p:txBody>
          <a:bodyPr/>
          <a:lstStyle>
            <a:lvl1pPr>
              <a:defRPr>
                <a:solidFill>
                  <a:schemeClr val="tx1"/>
                </a:solidFill>
                <a:latin typeface="+mn-lt"/>
              </a:defRPr>
            </a:lvl1pPr>
          </a:lstStyle>
          <a:p>
            <a:r>
              <a:rPr lang="de-DE">
                <a:solidFill>
                  <a:srgbClr val="000000"/>
                </a:solidFill>
              </a:rPr>
              <a:t>Author, © ContiTech AG</a:t>
            </a:r>
          </a:p>
        </p:txBody>
      </p:sp>
      <p:sp>
        <p:nvSpPr>
          <p:cNvPr id="18" name="Inhaltsplatzhalter 2"/>
          <p:cNvSpPr>
            <a:spLocks noGrp="1"/>
          </p:cNvSpPr>
          <p:nvPr>
            <p:ph sz="half" idx="13"/>
          </p:nvPr>
        </p:nvSpPr>
        <p:spPr>
          <a:xfrm>
            <a:off x="395289" y="2733675"/>
            <a:ext cx="4140199" cy="1674019"/>
          </a:xfrm>
        </p:spPr>
        <p:txBody>
          <a:bodyPr vert="horz" lIns="0" tIns="18000" rIns="0" bIns="18000" rtlCol="0">
            <a:noAutofit/>
          </a:bodyPr>
          <a:lstStyle>
            <a:lvl1pPr marL="133350" indent="-133350" algn="l" defTabSz="685800" rtl="0" eaLnBrk="1" latinLnBrk="0" hangingPunct="1">
              <a:lnSpc>
                <a:spcPct val="100000"/>
              </a:lnSpc>
              <a:spcBef>
                <a:spcPts val="0"/>
              </a:spcBef>
              <a:spcAft>
                <a:spcPts val="900"/>
              </a:spcAft>
              <a:buSzPct val="125000"/>
              <a:buFont typeface="Arial" pitchFamily="34" charset="0"/>
              <a:buChar char="›"/>
              <a:defRPr lang="de-DE" sz="1200" b="0" kern="1200" dirty="0" smtClean="0">
                <a:solidFill>
                  <a:schemeClr val="tx1"/>
                </a:solidFill>
                <a:latin typeface="+mn-lt"/>
                <a:ea typeface="+mn-ea"/>
                <a:cs typeface="Arial" pitchFamily="34" charset="0"/>
              </a:defRPr>
            </a:lvl1pPr>
            <a:lvl2pPr marL="406004" indent="-138113" algn="l" defTabSz="685800" rtl="0" eaLnBrk="1" latinLnBrk="0" hangingPunct="1">
              <a:lnSpc>
                <a:spcPct val="100000"/>
              </a:lnSpc>
              <a:spcBef>
                <a:spcPts val="0"/>
              </a:spcBef>
              <a:spcAft>
                <a:spcPts val="900"/>
              </a:spcAft>
              <a:buSzPct val="125000"/>
              <a:buFont typeface="Arial" pitchFamily="34" charset="0"/>
              <a:buChar char="›"/>
              <a:defRPr lang="de-DE" sz="1200" b="0" kern="1200" dirty="0" smtClean="0">
                <a:solidFill>
                  <a:schemeClr val="tx1"/>
                </a:solidFill>
                <a:latin typeface="+mn-lt"/>
                <a:ea typeface="+mn-ea"/>
                <a:cs typeface="Arial" pitchFamily="34" charset="0"/>
              </a:defRPr>
            </a:lvl2pPr>
            <a:lvl3pPr marL="672704" indent="-133350" algn="l" defTabSz="685800" rtl="0" eaLnBrk="1" latinLnBrk="0" hangingPunct="1">
              <a:lnSpc>
                <a:spcPct val="100000"/>
              </a:lnSpc>
              <a:spcBef>
                <a:spcPts val="0"/>
              </a:spcBef>
              <a:spcAft>
                <a:spcPts val="900"/>
              </a:spcAft>
              <a:buSzPct val="125000"/>
              <a:buFont typeface="Arial" pitchFamily="34" charset="0"/>
              <a:buChar char="›"/>
              <a:defRPr lang="de-DE" sz="1200" b="0" kern="1200" dirty="0" smtClean="0">
                <a:solidFill>
                  <a:schemeClr val="tx1"/>
                </a:solidFill>
                <a:latin typeface="+mn-lt"/>
                <a:ea typeface="+mn-ea"/>
                <a:cs typeface="Arial" pitchFamily="34" charset="0"/>
              </a:defRPr>
            </a:lvl3pPr>
            <a:lvl4pPr marL="940594" indent="-134541" algn="l" defTabSz="685800" rtl="0" eaLnBrk="1" latinLnBrk="0" hangingPunct="1">
              <a:lnSpc>
                <a:spcPct val="100000"/>
              </a:lnSpc>
              <a:spcBef>
                <a:spcPts val="0"/>
              </a:spcBef>
              <a:spcAft>
                <a:spcPts val="900"/>
              </a:spcAft>
              <a:buSzPct val="125000"/>
              <a:buFont typeface="Arial" pitchFamily="34" charset="0"/>
              <a:buChar char="›"/>
              <a:defRPr lang="de-DE" sz="1200" b="0" kern="1200" dirty="0" smtClean="0">
                <a:solidFill>
                  <a:schemeClr val="tx1"/>
                </a:solidFill>
                <a:latin typeface="+mn-lt"/>
                <a:ea typeface="+mn-ea"/>
                <a:cs typeface="Arial" pitchFamily="34" charset="0"/>
              </a:defRPr>
            </a:lvl4pPr>
            <a:lvl5pPr algn="l" defTabSz="685800" rtl="0" eaLnBrk="1" latinLnBrk="0" hangingPunct="1">
              <a:lnSpc>
                <a:spcPct val="100000"/>
              </a:lnSpc>
              <a:spcBef>
                <a:spcPts val="0"/>
              </a:spcBef>
              <a:spcAft>
                <a:spcPts val="900"/>
              </a:spcAft>
              <a:buSzPct val="100000"/>
              <a:buFontTx/>
              <a:buNone/>
              <a:defRPr lang="de-DE" sz="1200" b="0" kern="1200" dirty="0">
                <a:solidFill>
                  <a:schemeClr val="tx1"/>
                </a:solidFill>
                <a:latin typeface="Arial" pitchFamily="34" charset="0"/>
                <a:ea typeface="+mn-ea"/>
                <a:cs typeface="Arial" pitchFamily="34" charset="0"/>
              </a:defRPr>
            </a:lvl5pPr>
            <a:lvl6pPr>
              <a:defRPr sz="1350"/>
            </a:lvl6pPr>
            <a:lvl7pPr>
              <a:defRPr sz="1350"/>
            </a:lvl7pPr>
            <a:lvl8pPr>
              <a:defRPr sz="1350"/>
            </a:lvl8pPr>
            <a:lvl9pPr>
              <a:defRPr sz="1350"/>
            </a:lvl9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p:txBody>
      </p:sp>
      <p:sp>
        <p:nvSpPr>
          <p:cNvPr id="19" name="Inhaltsplatzhalter 3"/>
          <p:cNvSpPr>
            <a:spLocks noGrp="1"/>
          </p:cNvSpPr>
          <p:nvPr>
            <p:ph sz="half" idx="14"/>
          </p:nvPr>
        </p:nvSpPr>
        <p:spPr>
          <a:xfrm>
            <a:off x="4606926" y="2733675"/>
            <a:ext cx="4141788" cy="1674019"/>
          </a:xfrm>
        </p:spPr>
        <p:txBody>
          <a:bodyPr vert="horz" lIns="0" tIns="18000" rIns="0" bIns="18000" rtlCol="0">
            <a:noAutofit/>
          </a:bodyPr>
          <a:lstStyle>
            <a:lvl1pPr marL="133350" indent="-133350" algn="l" defTabSz="685800" rtl="0" eaLnBrk="1" latinLnBrk="0" hangingPunct="1">
              <a:lnSpc>
                <a:spcPct val="100000"/>
              </a:lnSpc>
              <a:spcBef>
                <a:spcPts val="0"/>
              </a:spcBef>
              <a:spcAft>
                <a:spcPts val="900"/>
              </a:spcAft>
              <a:buSzPct val="125000"/>
              <a:buFont typeface="Arial" pitchFamily="34" charset="0"/>
              <a:buChar char="›"/>
              <a:defRPr lang="de-DE" sz="1200" b="0" kern="1200" smtClean="0">
                <a:solidFill>
                  <a:schemeClr val="tx1"/>
                </a:solidFill>
                <a:latin typeface="+mn-lt"/>
                <a:ea typeface="+mn-ea"/>
                <a:cs typeface="Arial" pitchFamily="34" charset="0"/>
              </a:defRPr>
            </a:lvl1pPr>
            <a:lvl2pPr marL="406004" indent="-138113" algn="l" defTabSz="685800" rtl="0" eaLnBrk="1" latinLnBrk="0" hangingPunct="1">
              <a:lnSpc>
                <a:spcPct val="100000"/>
              </a:lnSpc>
              <a:spcBef>
                <a:spcPts val="0"/>
              </a:spcBef>
              <a:spcAft>
                <a:spcPts val="900"/>
              </a:spcAft>
              <a:buSzPct val="125000"/>
              <a:buFont typeface="Arial" pitchFamily="34" charset="0"/>
              <a:buChar char="›"/>
              <a:defRPr lang="de-DE" sz="1200" b="0" kern="1200" smtClean="0">
                <a:solidFill>
                  <a:schemeClr val="tx1"/>
                </a:solidFill>
                <a:latin typeface="+mn-lt"/>
                <a:ea typeface="+mn-ea"/>
                <a:cs typeface="Arial" pitchFamily="34" charset="0"/>
              </a:defRPr>
            </a:lvl2pPr>
            <a:lvl3pPr marL="672704" indent="-133350" algn="l" defTabSz="685800" rtl="0" eaLnBrk="1" latinLnBrk="0" hangingPunct="1">
              <a:lnSpc>
                <a:spcPct val="100000"/>
              </a:lnSpc>
              <a:spcBef>
                <a:spcPts val="0"/>
              </a:spcBef>
              <a:spcAft>
                <a:spcPts val="900"/>
              </a:spcAft>
              <a:buSzPct val="125000"/>
              <a:buFont typeface="Arial" pitchFamily="34" charset="0"/>
              <a:buChar char="›"/>
              <a:defRPr lang="de-DE" sz="1200" b="0" kern="1200" smtClean="0">
                <a:solidFill>
                  <a:schemeClr val="tx1"/>
                </a:solidFill>
                <a:latin typeface="+mn-lt"/>
                <a:ea typeface="+mn-ea"/>
                <a:cs typeface="Arial" pitchFamily="34" charset="0"/>
              </a:defRPr>
            </a:lvl3pPr>
            <a:lvl4pPr marL="940594" indent="-134541" algn="l" defTabSz="685800" rtl="0" eaLnBrk="1" latinLnBrk="0" hangingPunct="1">
              <a:lnSpc>
                <a:spcPct val="100000"/>
              </a:lnSpc>
              <a:spcBef>
                <a:spcPts val="0"/>
              </a:spcBef>
              <a:spcAft>
                <a:spcPts val="900"/>
              </a:spcAft>
              <a:buSzPct val="125000"/>
              <a:buFont typeface="Arial" pitchFamily="34" charset="0"/>
              <a:buChar char="›"/>
              <a:defRPr lang="de-DE" sz="1200" b="0" kern="1200" smtClean="0">
                <a:solidFill>
                  <a:schemeClr val="tx1"/>
                </a:solidFill>
                <a:latin typeface="+mn-lt"/>
                <a:ea typeface="+mn-ea"/>
                <a:cs typeface="Arial" pitchFamily="34" charset="0"/>
              </a:defRPr>
            </a:lvl4pPr>
            <a:lvl5pPr algn="l" defTabSz="685800" rtl="0" eaLnBrk="1" latinLnBrk="0" hangingPunct="1">
              <a:lnSpc>
                <a:spcPct val="100000"/>
              </a:lnSpc>
              <a:spcBef>
                <a:spcPts val="0"/>
              </a:spcBef>
              <a:spcAft>
                <a:spcPts val="900"/>
              </a:spcAft>
              <a:buSzPct val="100000"/>
              <a:buFontTx/>
              <a:buNone/>
              <a:defRPr lang="de-DE" sz="1200" b="0" kern="1200" dirty="0">
                <a:solidFill>
                  <a:schemeClr val="tx1"/>
                </a:solidFill>
                <a:latin typeface="Arial" pitchFamily="34" charset="0"/>
                <a:ea typeface="+mn-ea"/>
                <a:cs typeface="Arial" pitchFamily="34" charset="0"/>
              </a:defRPr>
            </a:lvl5pPr>
            <a:lvl6pPr>
              <a:defRPr sz="1350"/>
            </a:lvl6pPr>
            <a:lvl7pPr>
              <a:defRPr sz="1350"/>
            </a:lvl7pPr>
            <a:lvl8pPr>
              <a:defRPr sz="1350"/>
            </a:lvl8pPr>
            <a:lvl9pPr>
              <a:defRPr sz="1350"/>
            </a:lvl9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p:txBody>
      </p:sp>
    </p:spTree>
    <p:extLst>
      <p:ext uri="{BB962C8B-B14F-4D97-AF65-F5344CB8AC3E}">
        <p14:creationId xmlns:p14="http://schemas.microsoft.com/office/powerpoint/2010/main" val="423073425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lvl1pPr>
              <a:defRPr>
                <a:solidFill>
                  <a:schemeClr val="accent1"/>
                </a:solidFill>
                <a:latin typeface="+mj-lt"/>
              </a:defRPr>
            </a:lvl1pPr>
          </a:lstStyle>
          <a:p>
            <a:r>
              <a:rPr lang="de-DE" noProof="0"/>
              <a:t>Click to edit Master title style</a:t>
            </a:r>
            <a:endParaRPr lang="de-DE" noProof="0" dirty="0"/>
          </a:p>
        </p:txBody>
      </p:sp>
      <p:sp>
        <p:nvSpPr>
          <p:cNvPr id="7" name="Datumsplatzhalter 6"/>
          <p:cNvSpPr>
            <a:spLocks noGrp="1"/>
          </p:cNvSpPr>
          <p:nvPr>
            <p:ph type="dt" sz="half" idx="10"/>
          </p:nvPr>
        </p:nvSpPr>
        <p:spPr/>
        <p:txBody>
          <a:bodyPr/>
          <a:lstStyle>
            <a:lvl1pPr>
              <a:defRPr>
                <a:solidFill>
                  <a:schemeClr val="tx1"/>
                </a:solidFill>
              </a:defRPr>
            </a:lvl1pPr>
          </a:lstStyle>
          <a:p>
            <a:fld id="{3F8ABB91-7F83-41AA-9614-C9EB546C3384}" type="datetime3">
              <a:rPr lang="en-US" smtClean="0">
                <a:solidFill>
                  <a:srgbClr val="000000"/>
                </a:solidFill>
              </a:rPr>
              <a:pPr/>
              <a:t>6 June 2018</a:t>
            </a:fld>
            <a:endParaRPr lang="de-DE">
              <a:solidFill>
                <a:srgbClr val="000000"/>
              </a:solidFill>
            </a:endParaRPr>
          </a:p>
        </p:txBody>
      </p:sp>
      <p:sp>
        <p:nvSpPr>
          <p:cNvPr id="8" name="Foliennummernplatzhalter 7"/>
          <p:cNvSpPr>
            <a:spLocks noGrp="1"/>
          </p:cNvSpPr>
          <p:nvPr>
            <p:ph type="sldNum" sz="quarter" idx="11"/>
          </p:nvPr>
        </p:nvSpPr>
        <p:spPr/>
        <p:txBody>
          <a:bodyPr/>
          <a:lstStyle>
            <a:lvl1pPr>
              <a:defRPr>
                <a:solidFill>
                  <a:schemeClr val="tx1"/>
                </a:solidFill>
              </a:defRPr>
            </a:lvl1pPr>
          </a:lstStyle>
          <a:p>
            <a:fld id="{ADA48181-2C78-49CB-8C52-912A07842C2E}" type="slidenum">
              <a:rPr lang="de-DE" smtClean="0">
                <a:solidFill>
                  <a:srgbClr val="000000"/>
                </a:solidFill>
              </a:rPr>
              <a:pPr/>
              <a:t>‹#›</a:t>
            </a:fld>
            <a:endParaRPr lang="de-DE">
              <a:solidFill>
                <a:srgbClr val="000000"/>
              </a:solidFill>
            </a:endParaRPr>
          </a:p>
        </p:txBody>
      </p:sp>
      <p:sp>
        <p:nvSpPr>
          <p:cNvPr id="9" name="Fußzeilenplatzhalter 8"/>
          <p:cNvSpPr>
            <a:spLocks noGrp="1"/>
          </p:cNvSpPr>
          <p:nvPr>
            <p:ph type="ftr" sz="quarter" idx="12"/>
          </p:nvPr>
        </p:nvSpPr>
        <p:spPr/>
        <p:txBody>
          <a:bodyPr/>
          <a:lstStyle>
            <a:lvl1pPr>
              <a:defRPr>
                <a:solidFill>
                  <a:schemeClr val="tx1"/>
                </a:solidFill>
              </a:defRPr>
            </a:lvl1pPr>
          </a:lstStyle>
          <a:p>
            <a:r>
              <a:rPr lang="de-DE">
                <a:solidFill>
                  <a:srgbClr val="000000"/>
                </a:solidFill>
              </a:rPr>
              <a:t>Author, © ContiTech AG</a:t>
            </a:r>
          </a:p>
        </p:txBody>
      </p:sp>
    </p:spTree>
    <p:extLst>
      <p:ext uri="{BB962C8B-B14F-4D97-AF65-F5344CB8AC3E}">
        <p14:creationId xmlns:p14="http://schemas.microsoft.com/office/powerpoint/2010/main" val="161749035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lvl1pPr>
              <a:defRPr>
                <a:solidFill>
                  <a:schemeClr val="tx1"/>
                </a:solidFill>
              </a:defRPr>
            </a:lvl1pPr>
          </a:lstStyle>
          <a:p>
            <a:fld id="{F5150BC6-0DD8-44E5-A42D-41C71DFC31DD}" type="datetime3">
              <a:rPr lang="en-US" smtClean="0">
                <a:solidFill>
                  <a:srgbClr val="000000"/>
                </a:solidFill>
              </a:rPr>
              <a:pPr/>
              <a:t>6 June 2018</a:t>
            </a:fld>
            <a:endParaRPr lang="de-DE">
              <a:solidFill>
                <a:srgbClr val="000000"/>
              </a:solidFill>
            </a:endParaRPr>
          </a:p>
        </p:txBody>
      </p:sp>
      <p:sp>
        <p:nvSpPr>
          <p:cNvPr id="6" name="Foliennummernplatzhalter 5"/>
          <p:cNvSpPr>
            <a:spLocks noGrp="1"/>
          </p:cNvSpPr>
          <p:nvPr>
            <p:ph type="sldNum" sz="quarter" idx="11"/>
          </p:nvPr>
        </p:nvSpPr>
        <p:spPr/>
        <p:txBody>
          <a:bodyPr/>
          <a:lstStyle>
            <a:lvl1pPr>
              <a:defRPr>
                <a:solidFill>
                  <a:schemeClr val="tx1"/>
                </a:solidFill>
              </a:defRPr>
            </a:lvl1pPr>
          </a:lstStyle>
          <a:p>
            <a:fld id="{ADA48181-2C78-49CB-8C52-912A07842C2E}" type="slidenum">
              <a:rPr lang="de-DE" smtClean="0">
                <a:solidFill>
                  <a:srgbClr val="000000"/>
                </a:solidFill>
              </a:rPr>
              <a:pPr/>
              <a:t>‹#›</a:t>
            </a:fld>
            <a:endParaRPr lang="de-DE">
              <a:solidFill>
                <a:srgbClr val="000000"/>
              </a:solidFill>
            </a:endParaRPr>
          </a:p>
        </p:txBody>
      </p:sp>
      <p:sp>
        <p:nvSpPr>
          <p:cNvPr id="7" name="Fußzeilenplatzhalter 6"/>
          <p:cNvSpPr>
            <a:spLocks noGrp="1"/>
          </p:cNvSpPr>
          <p:nvPr>
            <p:ph type="ftr" sz="quarter" idx="12"/>
          </p:nvPr>
        </p:nvSpPr>
        <p:spPr/>
        <p:txBody>
          <a:bodyPr/>
          <a:lstStyle>
            <a:lvl1pPr>
              <a:defRPr>
                <a:solidFill>
                  <a:schemeClr val="tx1"/>
                </a:solidFill>
              </a:defRPr>
            </a:lvl1pPr>
          </a:lstStyle>
          <a:p>
            <a:r>
              <a:rPr lang="de-DE">
                <a:solidFill>
                  <a:srgbClr val="000000"/>
                </a:solidFill>
              </a:rPr>
              <a:t>Author, © ContiTech AG</a:t>
            </a:r>
          </a:p>
        </p:txBody>
      </p:sp>
    </p:spTree>
    <p:extLst>
      <p:ext uri="{BB962C8B-B14F-4D97-AF65-F5344CB8AC3E}">
        <p14:creationId xmlns:p14="http://schemas.microsoft.com/office/powerpoint/2010/main" val="145712767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End (orange)">
    <p:bg>
      <p:bgPr>
        <a:solidFill>
          <a:schemeClr val="accent1"/>
        </a:solidFill>
        <a:effectLst/>
      </p:bgPr>
    </p:bg>
    <p:spTree>
      <p:nvGrpSpPr>
        <p:cNvPr id="1" name=""/>
        <p:cNvGrpSpPr/>
        <p:nvPr/>
      </p:nvGrpSpPr>
      <p:grpSpPr>
        <a:xfrm>
          <a:off x="0" y="0"/>
          <a:ext cx="0" cy="0"/>
          <a:chOff x="0" y="0"/>
          <a:chExt cx="0" cy="0"/>
        </a:xfrm>
      </p:grpSpPr>
      <p:pic>
        <p:nvPicPr>
          <p:cNvPr id="23" name="Picture 2" descr="I:\Continental\_charts\_pot\PPT-Redesign2013-Material\Logos\ContiTech\ContiTech_bk2.emf"/>
          <p:cNvPicPr>
            <a:picLocks noChangeAspect="1" noChangeArrowheads="1"/>
          </p:cNvPicPr>
          <p:nvPr userDrawn="1"/>
        </p:nvPicPr>
        <p:blipFill>
          <a:blip r:embed="rId2"/>
          <a:srcRect/>
          <a:stretch>
            <a:fillRect/>
          </a:stretch>
        </p:blipFill>
        <p:spPr bwMode="auto">
          <a:xfrm>
            <a:off x="7685634" y="265108"/>
            <a:ext cx="1096416" cy="171152"/>
          </a:xfrm>
          <a:prstGeom prst="rect">
            <a:avLst/>
          </a:prstGeom>
          <a:noFill/>
        </p:spPr>
      </p:pic>
      <p:sp>
        <p:nvSpPr>
          <p:cNvPr id="3" name="Inhaltsplatzhalter 2"/>
          <p:cNvSpPr>
            <a:spLocks noGrp="1"/>
          </p:cNvSpPr>
          <p:nvPr>
            <p:ph idx="1"/>
          </p:nvPr>
        </p:nvSpPr>
        <p:spPr>
          <a:xfrm>
            <a:off x="395289" y="2335866"/>
            <a:ext cx="8353425" cy="2071828"/>
          </a:xfrm>
        </p:spPr>
        <p:txBody>
          <a:bodyPr>
            <a:noAutofit/>
          </a:bodyPr>
          <a:lstStyle>
            <a:lvl1pPr marL="0" indent="0">
              <a:lnSpc>
                <a:spcPct val="113000"/>
              </a:lnSpc>
              <a:buSzPct val="125000"/>
              <a:buFont typeface="Arial" pitchFamily="34" charset="0"/>
              <a:buNone/>
              <a:defRPr sz="1800">
                <a:solidFill>
                  <a:schemeClr val="bg1"/>
                </a:solidFill>
              </a:defRPr>
            </a:lvl1pPr>
            <a:lvl2pPr marL="138113" indent="-138113">
              <a:lnSpc>
                <a:spcPct val="113000"/>
              </a:lnSpc>
              <a:buClr>
                <a:schemeClr val="accent1"/>
              </a:buClr>
              <a:buSzPct val="125000"/>
              <a:buFont typeface="Arial" pitchFamily="34" charset="0"/>
              <a:buChar char="›"/>
              <a:defRPr sz="1800">
                <a:solidFill>
                  <a:schemeClr val="tx1"/>
                </a:solidFill>
              </a:defRPr>
            </a:lvl2pPr>
            <a:lvl3pPr marL="404813" indent="-133350">
              <a:lnSpc>
                <a:spcPct val="113000"/>
              </a:lnSpc>
              <a:buClr>
                <a:schemeClr val="accent1"/>
              </a:buClr>
              <a:buSzPct val="125000"/>
              <a:buFont typeface="Arial" pitchFamily="34" charset="0"/>
              <a:buChar char="›"/>
              <a:defRPr sz="1800">
                <a:solidFill>
                  <a:schemeClr val="tx1"/>
                </a:solidFill>
              </a:defRPr>
            </a:lvl3pPr>
            <a:lvl4pPr marL="671513" indent="-134541">
              <a:lnSpc>
                <a:spcPct val="113000"/>
              </a:lnSpc>
              <a:buClr>
                <a:schemeClr val="accent1"/>
              </a:buClr>
              <a:buSzPct val="125000"/>
              <a:buFont typeface="Arial" pitchFamily="34" charset="0"/>
              <a:buChar char="›"/>
              <a:defRPr sz="1800">
                <a:solidFill>
                  <a:schemeClr val="tx1"/>
                </a:solidFill>
              </a:defRPr>
            </a:lvl4pPr>
            <a:lvl5pPr marL="942975" indent="-133350">
              <a:lnSpc>
                <a:spcPct val="113000"/>
              </a:lnSpc>
              <a:buClr>
                <a:schemeClr val="accent1"/>
              </a:buClr>
              <a:buSzPct val="125000"/>
              <a:buFont typeface="Arial" pitchFamily="34" charset="0"/>
              <a:buChar char="›"/>
              <a:defRPr sz="1800">
                <a:solidFill>
                  <a:schemeClr val="tx1"/>
                </a:solidFill>
              </a:defRPr>
            </a:lvl5pPr>
          </a:lstStyle>
          <a:p>
            <a:pPr lvl="0"/>
            <a:r>
              <a:rPr lang="de-DE" noProof="0"/>
              <a:t>Click to edit Master text styles</a:t>
            </a:r>
          </a:p>
        </p:txBody>
      </p:sp>
      <p:sp>
        <p:nvSpPr>
          <p:cNvPr id="8" name="Titel 7"/>
          <p:cNvSpPr>
            <a:spLocks noGrp="1"/>
          </p:cNvSpPr>
          <p:nvPr>
            <p:ph type="title"/>
          </p:nvPr>
        </p:nvSpPr>
        <p:spPr>
          <a:xfrm>
            <a:off x="395289" y="1842669"/>
            <a:ext cx="8353425" cy="539353"/>
          </a:xfrm>
        </p:spPr>
        <p:txBody>
          <a:bodyPr anchor="b" anchorCtr="0"/>
          <a:lstStyle>
            <a:lvl1pPr>
              <a:defRPr>
                <a:solidFill>
                  <a:schemeClr val="bg1"/>
                </a:solidFill>
              </a:defRPr>
            </a:lvl1pPr>
          </a:lstStyle>
          <a:p>
            <a:r>
              <a:rPr lang="de-DE" noProof="0"/>
              <a:t>Click to edit Master title style</a:t>
            </a:r>
            <a:endParaRPr lang="de-DE" noProof="0" dirty="0"/>
          </a:p>
        </p:txBody>
      </p:sp>
      <p:sp>
        <p:nvSpPr>
          <p:cNvPr id="9" name="Datumsplatzhalter 8"/>
          <p:cNvSpPr>
            <a:spLocks noGrp="1"/>
          </p:cNvSpPr>
          <p:nvPr>
            <p:ph type="dt" sz="half" idx="10"/>
          </p:nvPr>
        </p:nvSpPr>
        <p:spPr/>
        <p:txBody>
          <a:bodyPr/>
          <a:lstStyle>
            <a:lvl1pPr>
              <a:defRPr>
                <a:solidFill>
                  <a:schemeClr val="tx1"/>
                </a:solidFill>
              </a:defRPr>
            </a:lvl1pPr>
          </a:lstStyle>
          <a:p>
            <a:fld id="{D281B420-F4D8-4ADD-A9A4-F70A7E6C813B}" type="datetime3">
              <a:rPr lang="en-US" smtClean="0">
                <a:solidFill>
                  <a:srgbClr val="000000"/>
                </a:solidFill>
              </a:rPr>
              <a:pPr/>
              <a:t>6 June 2018</a:t>
            </a:fld>
            <a:endParaRPr lang="de-DE">
              <a:solidFill>
                <a:srgbClr val="000000"/>
              </a:solidFill>
            </a:endParaRPr>
          </a:p>
        </p:txBody>
      </p:sp>
      <p:sp>
        <p:nvSpPr>
          <p:cNvPr id="10" name="Foliennummernplatzhalter 9"/>
          <p:cNvSpPr>
            <a:spLocks noGrp="1"/>
          </p:cNvSpPr>
          <p:nvPr>
            <p:ph type="sldNum" sz="quarter" idx="11"/>
          </p:nvPr>
        </p:nvSpPr>
        <p:spPr/>
        <p:txBody>
          <a:bodyPr/>
          <a:lstStyle>
            <a:lvl1pPr>
              <a:defRPr>
                <a:solidFill>
                  <a:schemeClr val="tx1"/>
                </a:solidFill>
              </a:defRPr>
            </a:lvl1pPr>
          </a:lstStyle>
          <a:p>
            <a:fld id="{ADA48181-2C78-49CB-8C52-912A07842C2E}" type="slidenum">
              <a:rPr lang="de-DE" smtClean="0">
                <a:solidFill>
                  <a:srgbClr val="000000"/>
                </a:solidFill>
              </a:rPr>
              <a:pPr/>
              <a:t>‹#›</a:t>
            </a:fld>
            <a:endParaRPr lang="de-DE">
              <a:solidFill>
                <a:srgbClr val="000000"/>
              </a:solidFill>
            </a:endParaRPr>
          </a:p>
        </p:txBody>
      </p:sp>
      <p:sp>
        <p:nvSpPr>
          <p:cNvPr id="11" name="Fußzeilenplatzhalter 10"/>
          <p:cNvSpPr>
            <a:spLocks noGrp="1"/>
          </p:cNvSpPr>
          <p:nvPr>
            <p:ph type="ftr" sz="quarter" idx="12"/>
          </p:nvPr>
        </p:nvSpPr>
        <p:spPr/>
        <p:txBody>
          <a:bodyPr/>
          <a:lstStyle>
            <a:lvl1pPr>
              <a:defRPr>
                <a:solidFill>
                  <a:schemeClr val="tx1"/>
                </a:solidFill>
              </a:defRPr>
            </a:lvl1pPr>
          </a:lstStyle>
          <a:p>
            <a:r>
              <a:rPr lang="de-DE">
                <a:solidFill>
                  <a:srgbClr val="000000"/>
                </a:solidFill>
              </a:rPr>
              <a:t>Author, © ContiTech AG</a:t>
            </a:r>
          </a:p>
        </p:txBody>
      </p:sp>
      <p:pic>
        <p:nvPicPr>
          <p:cNvPr id="15" name="Bild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2412" y="4571224"/>
            <a:ext cx="1857600" cy="427616"/>
          </a:xfrm>
          <a:prstGeom prst="rect">
            <a:avLst/>
          </a:prstGeom>
          <a:noFill/>
          <a:ln>
            <a:noFill/>
          </a:ln>
        </p:spPr>
      </p:pic>
      <p:cxnSp>
        <p:nvCxnSpPr>
          <p:cNvPr id="13" name="Gerade Verbindung 12"/>
          <p:cNvCxnSpPr/>
          <p:nvPr userDrawn="1"/>
        </p:nvCxnSpPr>
        <p:spPr>
          <a:xfrm>
            <a:off x="395289" y="4533444"/>
            <a:ext cx="8353425" cy="0"/>
          </a:xfrm>
          <a:prstGeom prst="line">
            <a:avLst/>
          </a:prstGeom>
          <a:ln w="444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uppieren 16"/>
          <p:cNvGrpSpPr/>
          <p:nvPr userDrawn="1"/>
        </p:nvGrpSpPr>
        <p:grpSpPr>
          <a:xfrm>
            <a:off x="0" y="0"/>
            <a:ext cx="9144000" cy="5143500"/>
            <a:chOff x="0" y="0"/>
            <a:chExt cx="9144000" cy="6858000"/>
          </a:xfrm>
        </p:grpSpPr>
        <p:sp>
          <p:nvSpPr>
            <p:cNvPr id="18" name="Rechteck 17"/>
            <p:cNvSpPr/>
            <p:nvPr userDrawn="1"/>
          </p:nvSpPr>
          <p:spPr>
            <a:xfrm>
              <a:off x="0" y="0"/>
              <a:ext cx="179388" cy="6858000"/>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200">
                <a:solidFill>
                  <a:srgbClr val="EBEBEB">
                    <a:lumMod val="10000"/>
                  </a:srgbClr>
                </a:solidFill>
              </a:endParaRPr>
            </a:p>
          </p:txBody>
        </p:sp>
        <p:sp>
          <p:nvSpPr>
            <p:cNvPr id="19" name="Rechteck 18"/>
            <p:cNvSpPr/>
            <p:nvPr userDrawn="1"/>
          </p:nvSpPr>
          <p:spPr>
            <a:xfrm>
              <a:off x="0" y="0"/>
              <a:ext cx="9144000" cy="188913"/>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200">
                <a:solidFill>
                  <a:srgbClr val="EBEBEB">
                    <a:lumMod val="10000"/>
                  </a:srgbClr>
                </a:solidFill>
              </a:endParaRPr>
            </a:p>
          </p:txBody>
        </p:sp>
        <p:sp>
          <p:nvSpPr>
            <p:cNvPr id="20" name="Rechteck 19"/>
            <p:cNvSpPr/>
            <p:nvPr userDrawn="1"/>
          </p:nvSpPr>
          <p:spPr>
            <a:xfrm>
              <a:off x="0" y="6669088"/>
              <a:ext cx="9107488" cy="188912"/>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200">
                <a:solidFill>
                  <a:srgbClr val="EBEBEB">
                    <a:lumMod val="10000"/>
                  </a:srgbClr>
                </a:solidFill>
              </a:endParaRPr>
            </a:p>
          </p:txBody>
        </p:sp>
        <p:sp>
          <p:nvSpPr>
            <p:cNvPr id="21" name="Rechteck 20"/>
            <p:cNvSpPr/>
            <p:nvPr userDrawn="1"/>
          </p:nvSpPr>
          <p:spPr>
            <a:xfrm>
              <a:off x="8964612" y="0"/>
              <a:ext cx="179387" cy="6858000"/>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200">
                <a:solidFill>
                  <a:srgbClr val="EBEBEB">
                    <a:lumMod val="10000"/>
                  </a:srgbClr>
                </a:solidFill>
              </a:endParaRPr>
            </a:p>
          </p:txBody>
        </p:sp>
      </p:grpSp>
    </p:spTree>
    <p:extLst>
      <p:ext uri="{BB962C8B-B14F-4D97-AF65-F5344CB8AC3E}">
        <p14:creationId xmlns:p14="http://schemas.microsoft.com/office/powerpoint/2010/main" val="53471477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End (white)">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9" y="2335866"/>
            <a:ext cx="8353425" cy="2071828"/>
          </a:xfrm>
        </p:spPr>
        <p:txBody>
          <a:bodyPr>
            <a:noAutofit/>
          </a:bodyPr>
          <a:lstStyle>
            <a:lvl1pPr marL="0" indent="0">
              <a:lnSpc>
                <a:spcPct val="113000"/>
              </a:lnSpc>
              <a:buSzPct val="125000"/>
              <a:buFont typeface="Arial" pitchFamily="34" charset="0"/>
              <a:buNone/>
              <a:defRPr sz="1800">
                <a:solidFill>
                  <a:schemeClr val="tx1"/>
                </a:solidFill>
              </a:defRPr>
            </a:lvl1pPr>
            <a:lvl2pPr marL="138113" indent="-138113">
              <a:lnSpc>
                <a:spcPct val="113000"/>
              </a:lnSpc>
              <a:buClr>
                <a:schemeClr val="accent1"/>
              </a:buClr>
              <a:buSzPct val="125000"/>
              <a:buFont typeface="Arial" pitchFamily="34" charset="0"/>
              <a:buChar char="›"/>
              <a:defRPr sz="1800">
                <a:solidFill>
                  <a:schemeClr val="tx1"/>
                </a:solidFill>
              </a:defRPr>
            </a:lvl2pPr>
            <a:lvl3pPr marL="404813" indent="-133350">
              <a:lnSpc>
                <a:spcPct val="113000"/>
              </a:lnSpc>
              <a:buClr>
                <a:schemeClr val="accent1"/>
              </a:buClr>
              <a:buSzPct val="125000"/>
              <a:buFont typeface="Arial" pitchFamily="34" charset="0"/>
              <a:buChar char="›"/>
              <a:defRPr sz="1800">
                <a:solidFill>
                  <a:schemeClr val="tx1"/>
                </a:solidFill>
              </a:defRPr>
            </a:lvl3pPr>
            <a:lvl4pPr marL="671513" indent="-134541">
              <a:lnSpc>
                <a:spcPct val="113000"/>
              </a:lnSpc>
              <a:buClr>
                <a:schemeClr val="accent1"/>
              </a:buClr>
              <a:buSzPct val="125000"/>
              <a:buFont typeface="Arial" pitchFamily="34" charset="0"/>
              <a:buChar char="›"/>
              <a:defRPr sz="1800">
                <a:solidFill>
                  <a:schemeClr val="tx1"/>
                </a:solidFill>
              </a:defRPr>
            </a:lvl4pPr>
            <a:lvl5pPr marL="942975" indent="-133350">
              <a:lnSpc>
                <a:spcPct val="113000"/>
              </a:lnSpc>
              <a:buClr>
                <a:schemeClr val="accent1"/>
              </a:buClr>
              <a:buSzPct val="125000"/>
              <a:buFont typeface="Arial" pitchFamily="34" charset="0"/>
              <a:buChar char="›"/>
              <a:defRPr sz="1800">
                <a:solidFill>
                  <a:schemeClr val="tx1"/>
                </a:solidFill>
              </a:defRPr>
            </a:lvl5pPr>
          </a:lstStyle>
          <a:p>
            <a:pPr lvl="0"/>
            <a:r>
              <a:rPr lang="de-DE" noProof="0"/>
              <a:t>Click to edit Master text styles</a:t>
            </a:r>
          </a:p>
        </p:txBody>
      </p:sp>
      <p:sp>
        <p:nvSpPr>
          <p:cNvPr id="8" name="Titel 7"/>
          <p:cNvSpPr>
            <a:spLocks noGrp="1"/>
          </p:cNvSpPr>
          <p:nvPr>
            <p:ph type="title"/>
          </p:nvPr>
        </p:nvSpPr>
        <p:spPr>
          <a:xfrm>
            <a:off x="395289" y="1842669"/>
            <a:ext cx="8353425" cy="539353"/>
          </a:xfrm>
        </p:spPr>
        <p:txBody>
          <a:bodyPr anchor="b" anchorCtr="0"/>
          <a:lstStyle>
            <a:lvl1pPr>
              <a:defRPr>
                <a:solidFill>
                  <a:schemeClr val="accent1"/>
                </a:solidFill>
              </a:defRPr>
            </a:lvl1pPr>
          </a:lstStyle>
          <a:p>
            <a:r>
              <a:rPr lang="de-DE" noProof="0"/>
              <a:t>Click to edit Master title style</a:t>
            </a:r>
            <a:endParaRPr lang="de-DE" noProof="0" dirty="0"/>
          </a:p>
        </p:txBody>
      </p:sp>
      <p:sp>
        <p:nvSpPr>
          <p:cNvPr id="9" name="Datumsplatzhalter 8"/>
          <p:cNvSpPr>
            <a:spLocks noGrp="1"/>
          </p:cNvSpPr>
          <p:nvPr>
            <p:ph type="dt" sz="half" idx="10"/>
          </p:nvPr>
        </p:nvSpPr>
        <p:spPr/>
        <p:txBody>
          <a:bodyPr/>
          <a:lstStyle>
            <a:lvl1pPr>
              <a:defRPr>
                <a:solidFill>
                  <a:schemeClr val="tx1"/>
                </a:solidFill>
              </a:defRPr>
            </a:lvl1pPr>
          </a:lstStyle>
          <a:p>
            <a:fld id="{16C4E2EA-EF84-4CF9-BC0F-5774907F3B64}" type="datetime3">
              <a:rPr lang="en-US" smtClean="0">
                <a:solidFill>
                  <a:srgbClr val="000000"/>
                </a:solidFill>
              </a:rPr>
              <a:pPr/>
              <a:t>6 June 2018</a:t>
            </a:fld>
            <a:endParaRPr lang="de-DE">
              <a:solidFill>
                <a:srgbClr val="000000"/>
              </a:solidFill>
            </a:endParaRPr>
          </a:p>
        </p:txBody>
      </p:sp>
      <p:sp>
        <p:nvSpPr>
          <p:cNvPr id="10" name="Foliennummernplatzhalter 9"/>
          <p:cNvSpPr>
            <a:spLocks noGrp="1"/>
          </p:cNvSpPr>
          <p:nvPr>
            <p:ph type="sldNum" sz="quarter" idx="11"/>
          </p:nvPr>
        </p:nvSpPr>
        <p:spPr/>
        <p:txBody>
          <a:bodyPr/>
          <a:lstStyle>
            <a:lvl1pPr>
              <a:defRPr>
                <a:solidFill>
                  <a:schemeClr val="tx1"/>
                </a:solidFill>
              </a:defRPr>
            </a:lvl1pPr>
          </a:lstStyle>
          <a:p>
            <a:fld id="{ADA48181-2C78-49CB-8C52-912A07842C2E}" type="slidenum">
              <a:rPr lang="de-DE" smtClean="0">
                <a:solidFill>
                  <a:srgbClr val="000000"/>
                </a:solidFill>
              </a:rPr>
              <a:pPr/>
              <a:t>‹#›</a:t>
            </a:fld>
            <a:endParaRPr lang="de-DE">
              <a:solidFill>
                <a:srgbClr val="000000"/>
              </a:solidFill>
            </a:endParaRPr>
          </a:p>
        </p:txBody>
      </p:sp>
      <p:sp>
        <p:nvSpPr>
          <p:cNvPr id="11" name="Fußzeilenplatzhalter 10"/>
          <p:cNvSpPr>
            <a:spLocks noGrp="1"/>
          </p:cNvSpPr>
          <p:nvPr>
            <p:ph type="ftr" sz="quarter" idx="12"/>
          </p:nvPr>
        </p:nvSpPr>
        <p:spPr/>
        <p:txBody>
          <a:bodyPr/>
          <a:lstStyle>
            <a:lvl1pPr>
              <a:defRPr>
                <a:solidFill>
                  <a:schemeClr val="tx1"/>
                </a:solidFill>
              </a:defRPr>
            </a:lvl1pPr>
          </a:lstStyle>
          <a:p>
            <a:r>
              <a:rPr lang="de-DE">
                <a:solidFill>
                  <a:srgbClr val="000000"/>
                </a:solidFill>
              </a:rPr>
              <a:t>Author, © ContiTech AG</a:t>
            </a:r>
          </a:p>
        </p:txBody>
      </p:sp>
    </p:spTree>
    <p:extLst>
      <p:ext uri="{BB962C8B-B14F-4D97-AF65-F5344CB8AC3E}">
        <p14:creationId xmlns:p14="http://schemas.microsoft.com/office/powerpoint/2010/main" val="160019486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9" y="1006078"/>
            <a:ext cx="8353425" cy="3401615"/>
          </a:xfrm>
        </p:spPr>
        <p:txBody>
          <a:bodyPr/>
          <a:lstStyle>
            <a:lvl1pPr marL="133350" indent="-133350">
              <a:buSzPct val="125000"/>
              <a:buFont typeface="Arial" pitchFamily="34" charset="0"/>
              <a:buChar char="›"/>
              <a:defRPr>
                <a:solidFill>
                  <a:schemeClr val="tx1"/>
                </a:solidFill>
              </a:defRPr>
            </a:lvl1pPr>
            <a:lvl2pPr marL="406004" indent="-138113">
              <a:buSzPct val="125000"/>
              <a:buFont typeface="Arial" pitchFamily="34" charset="0"/>
              <a:buChar char="›"/>
              <a:defRPr>
                <a:solidFill>
                  <a:schemeClr val="tx1"/>
                </a:solidFill>
              </a:defRPr>
            </a:lvl2pPr>
            <a:lvl3pPr marL="672704" indent="-133350">
              <a:buSzPct val="125000"/>
              <a:buFont typeface="Arial" pitchFamily="34" charset="0"/>
              <a:buChar char="›"/>
              <a:defRPr>
                <a:solidFill>
                  <a:schemeClr val="tx1"/>
                </a:solidFill>
              </a:defRPr>
            </a:lvl3pPr>
            <a:lvl4pPr marL="940594" indent="-134541">
              <a:buSzPct val="125000"/>
              <a:buFont typeface="Arial" pitchFamily="34" charset="0"/>
              <a:buChar char="›"/>
              <a:defRPr>
                <a:solidFill>
                  <a:schemeClr val="tx1"/>
                </a:solidFill>
              </a:defRPr>
            </a:lvl4pPr>
            <a:lvl5pPr marL="1212056" indent="-133350">
              <a:buSzPct val="125000"/>
              <a:buFont typeface="Arial" pitchFamily="34" charset="0"/>
              <a:buChar char="›"/>
              <a:defRPr>
                <a:solidFill>
                  <a:schemeClr val="tx1"/>
                </a:solidFill>
              </a:defRPr>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p>
        </p:txBody>
      </p:sp>
      <p:sp>
        <p:nvSpPr>
          <p:cNvPr id="8" name="Titel 7"/>
          <p:cNvSpPr>
            <a:spLocks noGrp="1"/>
          </p:cNvSpPr>
          <p:nvPr>
            <p:ph type="title"/>
          </p:nvPr>
        </p:nvSpPr>
        <p:spPr>
          <a:xfrm>
            <a:off x="395289" y="222647"/>
            <a:ext cx="8353425" cy="539353"/>
          </a:xfrm>
        </p:spPr>
        <p:txBody>
          <a:bodyPr/>
          <a:lstStyle>
            <a:lvl1pPr>
              <a:defRPr>
                <a:solidFill>
                  <a:schemeClr val="accent1"/>
                </a:solidFill>
              </a:defRPr>
            </a:lvl1pPr>
          </a:lstStyle>
          <a:p>
            <a:r>
              <a:rPr lang="de-DE" noProof="0"/>
              <a:t>Click to edit Master title style</a:t>
            </a:r>
            <a:endParaRPr lang="de-DE" noProof="0" dirty="0"/>
          </a:p>
        </p:txBody>
      </p:sp>
      <p:sp>
        <p:nvSpPr>
          <p:cNvPr id="9" name="Datumsplatzhalter 8"/>
          <p:cNvSpPr>
            <a:spLocks noGrp="1"/>
          </p:cNvSpPr>
          <p:nvPr>
            <p:ph type="dt" sz="half" idx="10"/>
          </p:nvPr>
        </p:nvSpPr>
        <p:spPr/>
        <p:txBody>
          <a:bodyPr/>
          <a:lstStyle>
            <a:lvl1pPr>
              <a:defRPr>
                <a:solidFill>
                  <a:schemeClr val="tx1"/>
                </a:solidFill>
              </a:defRPr>
            </a:lvl1pPr>
          </a:lstStyle>
          <a:p>
            <a:fld id="{AF4AA5E7-59CD-4762-8F64-07FA7FD27DC3}" type="datetime3">
              <a:rPr lang="en-US" smtClean="0">
                <a:solidFill>
                  <a:srgbClr val="000000"/>
                </a:solidFill>
              </a:rPr>
              <a:pPr/>
              <a:t>6 June 2018</a:t>
            </a:fld>
            <a:endParaRPr lang="de-DE">
              <a:solidFill>
                <a:srgbClr val="000000"/>
              </a:solidFill>
            </a:endParaRPr>
          </a:p>
        </p:txBody>
      </p:sp>
      <p:sp>
        <p:nvSpPr>
          <p:cNvPr id="10" name="Foliennummernplatzhalter 9"/>
          <p:cNvSpPr>
            <a:spLocks noGrp="1"/>
          </p:cNvSpPr>
          <p:nvPr>
            <p:ph type="sldNum" sz="quarter" idx="11"/>
          </p:nvPr>
        </p:nvSpPr>
        <p:spPr/>
        <p:txBody>
          <a:bodyPr/>
          <a:lstStyle>
            <a:lvl1pPr>
              <a:defRPr>
                <a:solidFill>
                  <a:schemeClr val="tx1"/>
                </a:solidFill>
              </a:defRPr>
            </a:lvl1pPr>
          </a:lstStyle>
          <a:p>
            <a:fld id="{ADA48181-2C78-49CB-8C52-912A07842C2E}" type="slidenum">
              <a:rPr lang="de-DE" smtClean="0">
                <a:solidFill>
                  <a:srgbClr val="000000"/>
                </a:solidFill>
              </a:rPr>
              <a:pPr/>
              <a:t>‹#›</a:t>
            </a:fld>
            <a:endParaRPr lang="de-DE">
              <a:solidFill>
                <a:srgbClr val="000000"/>
              </a:solidFill>
            </a:endParaRPr>
          </a:p>
        </p:txBody>
      </p:sp>
      <p:sp>
        <p:nvSpPr>
          <p:cNvPr id="11" name="Fußzeilenplatzhalter 10"/>
          <p:cNvSpPr>
            <a:spLocks noGrp="1"/>
          </p:cNvSpPr>
          <p:nvPr>
            <p:ph type="ftr" sz="quarter" idx="12"/>
          </p:nvPr>
        </p:nvSpPr>
        <p:spPr/>
        <p:txBody>
          <a:bodyPr/>
          <a:lstStyle>
            <a:lvl1pPr>
              <a:defRPr>
                <a:solidFill>
                  <a:schemeClr val="tx1"/>
                </a:solidFill>
              </a:defRPr>
            </a:lvl1pPr>
          </a:lstStyle>
          <a:p>
            <a:r>
              <a:rPr lang="de-DE">
                <a:solidFill>
                  <a:srgbClr val="000000"/>
                </a:solidFill>
              </a:rPr>
              <a:t>Author, © ContiTech AG</a:t>
            </a:r>
          </a:p>
        </p:txBody>
      </p:sp>
    </p:spTree>
    <p:extLst>
      <p:ext uri="{BB962C8B-B14F-4D97-AF65-F5344CB8AC3E}">
        <p14:creationId xmlns:p14="http://schemas.microsoft.com/office/powerpoint/2010/main" val="336892207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End (black)">
    <p:bg>
      <p:bgPr>
        <a:solidFill>
          <a:schemeClr val="tx1"/>
        </a:solidFill>
        <a:effectLst/>
      </p:bgPr>
    </p:bg>
    <p:spTree>
      <p:nvGrpSpPr>
        <p:cNvPr id="1" name=""/>
        <p:cNvGrpSpPr/>
        <p:nvPr/>
      </p:nvGrpSpPr>
      <p:grpSpPr>
        <a:xfrm>
          <a:off x="0" y="0"/>
          <a:ext cx="0" cy="0"/>
          <a:chOff x="0" y="0"/>
          <a:chExt cx="0" cy="0"/>
        </a:xfrm>
      </p:grpSpPr>
      <p:pic>
        <p:nvPicPr>
          <p:cNvPr id="23" name="Picture 2" descr="I:\Continental\_charts\_pot\PPT-Redesign2013-Material\Logos\ContiTech\ContiTech_bk2.emf"/>
          <p:cNvPicPr>
            <a:picLocks noChangeAspect="1" noChangeArrowheads="1"/>
          </p:cNvPicPr>
          <p:nvPr userDrawn="1"/>
        </p:nvPicPr>
        <p:blipFill>
          <a:blip r:embed="rId2"/>
          <a:stretch>
            <a:fillRect/>
          </a:stretch>
        </p:blipFill>
        <p:spPr bwMode="auto">
          <a:xfrm>
            <a:off x="7686289" y="265108"/>
            <a:ext cx="1095107" cy="171152"/>
          </a:xfrm>
          <a:prstGeom prst="rect">
            <a:avLst/>
          </a:prstGeom>
          <a:noFill/>
        </p:spPr>
      </p:pic>
      <p:sp>
        <p:nvSpPr>
          <p:cNvPr id="3" name="Inhaltsplatzhalter 2"/>
          <p:cNvSpPr>
            <a:spLocks noGrp="1"/>
          </p:cNvSpPr>
          <p:nvPr>
            <p:ph idx="1"/>
          </p:nvPr>
        </p:nvSpPr>
        <p:spPr>
          <a:xfrm>
            <a:off x="395289" y="2335866"/>
            <a:ext cx="8353425" cy="2071828"/>
          </a:xfrm>
        </p:spPr>
        <p:txBody>
          <a:bodyPr>
            <a:noAutofit/>
          </a:bodyPr>
          <a:lstStyle>
            <a:lvl1pPr marL="0" indent="0">
              <a:lnSpc>
                <a:spcPct val="113000"/>
              </a:lnSpc>
              <a:buSzPct val="125000"/>
              <a:buFont typeface="Arial" pitchFamily="34" charset="0"/>
              <a:buNone/>
              <a:defRPr sz="1800">
                <a:solidFill>
                  <a:schemeClr val="bg1"/>
                </a:solidFill>
              </a:defRPr>
            </a:lvl1pPr>
            <a:lvl2pPr marL="138113" indent="-138113">
              <a:lnSpc>
                <a:spcPct val="113000"/>
              </a:lnSpc>
              <a:buClr>
                <a:schemeClr val="accent1"/>
              </a:buClr>
              <a:buSzPct val="125000"/>
              <a:buFont typeface="Arial" pitchFamily="34" charset="0"/>
              <a:buChar char="›"/>
              <a:defRPr sz="1800">
                <a:solidFill>
                  <a:schemeClr val="tx1"/>
                </a:solidFill>
              </a:defRPr>
            </a:lvl2pPr>
            <a:lvl3pPr marL="404813" indent="-133350">
              <a:lnSpc>
                <a:spcPct val="113000"/>
              </a:lnSpc>
              <a:buClr>
                <a:schemeClr val="accent1"/>
              </a:buClr>
              <a:buSzPct val="125000"/>
              <a:buFont typeface="Arial" pitchFamily="34" charset="0"/>
              <a:buChar char="›"/>
              <a:defRPr sz="1800">
                <a:solidFill>
                  <a:schemeClr val="tx1"/>
                </a:solidFill>
              </a:defRPr>
            </a:lvl3pPr>
            <a:lvl4pPr marL="671513" indent="-134541">
              <a:lnSpc>
                <a:spcPct val="113000"/>
              </a:lnSpc>
              <a:buClr>
                <a:schemeClr val="accent1"/>
              </a:buClr>
              <a:buSzPct val="125000"/>
              <a:buFont typeface="Arial" pitchFamily="34" charset="0"/>
              <a:buChar char="›"/>
              <a:defRPr sz="1800">
                <a:solidFill>
                  <a:schemeClr val="tx1"/>
                </a:solidFill>
              </a:defRPr>
            </a:lvl4pPr>
            <a:lvl5pPr marL="942975" indent="-133350">
              <a:lnSpc>
                <a:spcPct val="113000"/>
              </a:lnSpc>
              <a:buClr>
                <a:schemeClr val="accent1"/>
              </a:buClr>
              <a:buSzPct val="125000"/>
              <a:buFont typeface="Arial" pitchFamily="34" charset="0"/>
              <a:buChar char="›"/>
              <a:defRPr sz="1800">
                <a:solidFill>
                  <a:schemeClr val="tx1"/>
                </a:solidFill>
              </a:defRPr>
            </a:lvl5pPr>
          </a:lstStyle>
          <a:p>
            <a:pPr lvl="0"/>
            <a:r>
              <a:rPr lang="de-DE" noProof="0"/>
              <a:t>Click to edit Master text styles</a:t>
            </a:r>
          </a:p>
        </p:txBody>
      </p:sp>
      <p:sp>
        <p:nvSpPr>
          <p:cNvPr id="8" name="Titel 7"/>
          <p:cNvSpPr>
            <a:spLocks noGrp="1"/>
          </p:cNvSpPr>
          <p:nvPr>
            <p:ph type="title"/>
          </p:nvPr>
        </p:nvSpPr>
        <p:spPr>
          <a:xfrm>
            <a:off x="395289" y="1842669"/>
            <a:ext cx="8353425" cy="539353"/>
          </a:xfrm>
        </p:spPr>
        <p:txBody>
          <a:bodyPr anchor="b" anchorCtr="0"/>
          <a:lstStyle>
            <a:lvl1pPr>
              <a:defRPr>
                <a:solidFill>
                  <a:schemeClr val="accent1"/>
                </a:solidFill>
              </a:defRPr>
            </a:lvl1pPr>
          </a:lstStyle>
          <a:p>
            <a:r>
              <a:rPr lang="de-DE" noProof="0"/>
              <a:t>Click to edit Master title style</a:t>
            </a:r>
            <a:endParaRPr lang="de-DE" noProof="0" dirty="0"/>
          </a:p>
        </p:txBody>
      </p:sp>
      <p:sp>
        <p:nvSpPr>
          <p:cNvPr id="9" name="Datumsplatzhalter 8"/>
          <p:cNvSpPr>
            <a:spLocks noGrp="1"/>
          </p:cNvSpPr>
          <p:nvPr>
            <p:ph type="dt" sz="half" idx="10"/>
          </p:nvPr>
        </p:nvSpPr>
        <p:spPr/>
        <p:txBody>
          <a:bodyPr/>
          <a:lstStyle>
            <a:lvl1pPr>
              <a:defRPr>
                <a:solidFill>
                  <a:schemeClr val="bg1"/>
                </a:solidFill>
              </a:defRPr>
            </a:lvl1pPr>
          </a:lstStyle>
          <a:p>
            <a:fld id="{BDC6E957-6C1F-44D0-AD63-9311E13C6225}" type="datetime3">
              <a:rPr lang="en-US" smtClean="0">
                <a:solidFill>
                  <a:srgbClr val="FFFFFF"/>
                </a:solidFill>
              </a:rPr>
              <a:pPr/>
              <a:t>6 June 2018</a:t>
            </a:fld>
            <a:endParaRPr lang="de-DE">
              <a:solidFill>
                <a:srgbClr val="FFFFFF"/>
              </a:solidFill>
            </a:endParaRPr>
          </a:p>
        </p:txBody>
      </p:sp>
      <p:sp>
        <p:nvSpPr>
          <p:cNvPr id="10" name="Foliennummernplatzhalter 9"/>
          <p:cNvSpPr>
            <a:spLocks noGrp="1"/>
          </p:cNvSpPr>
          <p:nvPr>
            <p:ph type="sldNum" sz="quarter" idx="11"/>
          </p:nvPr>
        </p:nvSpPr>
        <p:spPr/>
        <p:txBody>
          <a:bodyPr/>
          <a:lstStyle>
            <a:lvl1pPr>
              <a:defRPr>
                <a:solidFill>
                  <a:schemeClr val="bg1"/>
                </a:solidFill>
              </a:defRPr>
            </a:lvl1pPr>
          </a:lstStyle>
          <a:p>
            <a:fld id="{ADA48181-2C78-49CB-8C52-912A07842C2E}" type="slidenum">
              <a:rPr lang="de-DE" smtClean="0">
                <a:solidFill>
                  <a:srgbClr val="FFFFFF"/>
                </a:solidFill>
              </a:rPr>
              <a:pPr/>
              <a:t>‹#›</a:t>
            </a:fld>
            <a:endParaRPr lang="de-DE">
              <a:solidFill>
                <a:srgbClr val="FFFFFF"/>
              </a:solidFill>
            </a:endParaRPr>
          </a:p>
        </p:txBody>
      </p:sp>
      <p:sp>
        <p:nvSpPr>
          <p:cNvPr id="11" name="Fußzeilenplatzhalter 10"/>
          <p:cNvSpPr>
            <a:spLocks noGrp="1"/>
          </p:cNvSpPr>
          <p:nvPr>
            <p:ph type="ftr" sz="quarter" idx="12"/>
          </p:nvPr>
        </p:nvSpPr>
        <p:spPr/>
        <p:txBody>
          <a:bodyPr/>
          <a:lstStyle>
            <a:lvl1pPr>
              <a:defRPr>
                <a:solidFill>
                  <a:schemeClr val="bg1"/>
                </a:solidFill>
              </a:defRPr>
            </a:lvl1pPr>
          </a:lstStyle>
          <a:p>
            <a:r>
              <a:rPr lang="de-DE">
                <a:solidFill>
                  <a:srgbClr val="FFFFFF"/>
                </a:solidFill>
              </a:rPr>
              <a:t>Author, © ContiTech AG</a:t>
            </a:r>
          </a:p>
        </p:txBody>
      </p:sp>
      <p:cxnSp>
        <p:nvCxnSpPr>
          <p:cNvPr id="13" name="Gerade Verbindung 12"/>
          <p:cNvCxnSpPr/>
          <p:nvPr userDrawn="1"/>
        </p:nvCxnSpPr>
        <p:spPr>
          <a:xfrm>
            <a:off x="395289" y="4533444"/>
            <a:ext cx="8353425"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 name="Gruppieren 14"/>
          <p:cNvGrpSpPr/>
          <p:nvPr userDrawn="1"/>
        </p:nvGrpSpPr>
        <p:grpSpPr>
          <a:xfrm>
            <a:off x="0" y="0"/>
            <a:ext cx="9144000" cy="5143500"/>
            <a:chOff x="0" y="0"/>
            <a:chExt cx="9144000" cy="6858000"/>
          </a:xfrm>
        </p:grpSpPr>
        <p:sp>
          <p:nvSpPr>
            <p:cNvPr id="18" name="Rechteck 17"/>
            <p:cNvSpPr/>
            <p:nvPr userDrawn="1"/>
          </p:nvSpPr>
          <p:spPr>
            <a:xfrm>
              <a:off x="0" y="0"/>
              <a:ext cx="179388" cy="6858000"/>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200">
                <a:solidFill>
                  <a:srgbClr val="EBEBEB">
                    <a:lumMod val="10000"/>
                  </a:srgbClr>
                </a:solidFill>
              </a:endParaRPr>
            </a:p>
          </p:txBody>
        </p:sp>
        <p:sp>
          <p:nvSpPr>
            <p:cNvPr id="19" name="Rechteck 18"/>
            <p:cNvSpPr/>
            <p:nvPr userDrawn="1"/>
          </p:nvSpPr>
          <p:spPr>
            <a:xfrm>
              <a:off x="0" y="0"/>
              <a:ext cx="9144000" cy="188913"/>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200">
                <a:solidFill>
                  <a:srgbClr val="EBEBEB">
                    <a:lumMod val="10000"/>
                  </a:srgbClr>
                </a:solidFill>
              </a:endParaRPr>
            </a:p>
          </p:txBody>
        </p:sp>
        <p:sp>
          <p:nvSpPr>
            <p:cNvPr id="20" name="Rechteck 19"/>
            <p:cNvSpPr/>
            <p:nvPr userDrawn="1"/>
          </p:nvSpPr>
          <p:spPr>
            <a:xfrm>
              <a:off x="0" y="6669088"/>
              <a:ext cx="9107488" cy="188912"/>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200">
                <a:solidFill>
                  <a:srgbClr val="EBEBEB">
                    <a:lumMod val="10000"/>
                  </a:srgbClr>
                </a:solidFill>
              </a:endParaRPr>
            </a:p>
          </p:txBody>
        </p:sp>
        <p:sp>
          <p:nvSpPr>
            <p:cNvPr id="21" name="Rechteck 20"/>
            <p:cNvSpPr/>
            <p:nvPr userDrawn="1"/>
          </p:nvSpPr>
          <p:spPr>
            <a:xfrm>
              <a:off x="8964612" y="0"/>
              <a:ext cx="179387" cy="6858000"/>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200">
                <a:solidFill>
                  <a:srgbClr val="EBEBEB">
                    <a:lumMod val="10000"/>
                  </a:srgbClr>
                </a:solidFill>
              </a:endParaRPr>
            </a:p>
          </p:txBody>
        </p:sp>
      </p:grpSp>
    </p:spTree>
    <p:extLst>
      <p:ext uri="{BB962C8B-B14F-4D97-AF65-F5344CB8AC3E}">
        <p14:creationId xmlns:p14="http://schemas.microsoft.com/office/powerpoint/2010/main" val="195274505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Title Slide_printable ">
    <p:bg>
      <p:bgPr>
        <a:solidFill>
          <a:schemeClr val="bg1"/>
        </a:solidFill>
        <a:effectLst/>
      </p:bgPr>
    </p:bg>
    <p:spTree>
      <p:nvGrpSpPr>
        <p:cNvPr id="1" name=""/>
        <p:cNvGrpSpPr/>
        <p:nvPr/>
      </p:nvGrpSpPr>
      <p:grpSpPr>
        <a:xfrm>
          <a:off x="0" y="0"/>
          <a:ext cx="0" cy="0"/>
          <a:chOff x="0" y="0"/>
          <a:chExt cx="0" cy="0"/>
        </a:xfrm>
      </p:grpSpPr>
      <p:pic>
        <p:nvPicPr>
          <p:cNvPr id="19" name="Picture 3" descr="I:\Continental\_charts\_pot\PPT-Redesign2013-Material\Logos\ContiTech\ContiTech-wt2.emf"/>
          <p:cNvPicPr>
            <a:picLocks noChangeAspect="1" noChangeArrowheads="1"/>
          </p:cNvPicPr>
          <p:nvPr userDrawn="1"/>
        </p:nvPicPr>
        <p:blipFill>
          <a:blip r:embed="rId2"/>
          <a:stretch>
            <a:fillRect/>
          </a:stretch>
        </p:blipFill>
        <p:spPr bwMode="auto">
          <a:xfrm>
            <a:off x="7258365" y="4388321"/>
            <a:ext cx="1472796" cy="306906"/>
          </a:xfrm>
          <a:prstGeom prst="rect">
            <a:avLst/>
          </a:prstGeom>
          <a:noFill/>
        </p:spPr>
      </p:pic>
      <p:sp>
        <p:nvSpPr>
          <p:cNvPr id="2" name="Titel 1"/>
          <p:cNvSpPr>
            <a:spLocks noGrp="1"/>
          </p:cNvSpPr>
          <p:nvPr>
            <p:ph type="ctrTitle"/>
          </p:nvPr>
        </p:nvSpPr>
        <p:spPr>
          <a:xfrm>
            <a:off x="503548" y="2427585"/>
            <a:ext cx="8172140" cy="417600"/>
          </a:xfrm>
        </p:spPr>
        <p:txBody>
          <a:bodyPr tIns="0" rIns="0" bIns="0" anchor="t" anchorCtr="0">
            <a:noAutofit/>
          </a:bodyPr>
          <a:lstStyle>
            <a:lvl1pPr algn="l">
              <a:defRPr sz="2400">
                <a:solidFill>
                  <a:schemeClr val="accent1"/>
                </a:solidFill>
              </a:defRPr>
            </a:lvl1pPr>
          </a:lstStyle>
          <a:p>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
        <p:nvSpPr>
          <p:cNvPr id="3" name="Untertitel 2"/>
          <p:cNvSpPr>
            <a:spLocks noGrp="1"/>
          </p:cNvSpPr>
          <p:nvPr>
            <p:ph type="subTitle" idx="1"/>
          </p:nvPr>
        </p:nvSpPr>
        <p:spPr>
          <a:xfrm>
            <a:off x="503548" y="2773185"/>
            <a:ext cx="8172140" cy="878685"/>
          </a:xfrm>
        </p:spPr>
        <p:txBody>
          <a:bodyPr tIns="0" rIns="0" bIns="0" anchor="t" anchorCtr="0">
            <a:noAutofit/>
          </a:bodyPr>
          <a:lstStyle>
            <a:lvl1pPr marL="0" indent="0" algn="l">
              <a:spcAft>
                <a:spcPts val="0"/>
              </a:spcAft>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err="1"/>
              <a:t>Formatvorlage</a:t>
            </a:r>
            <a:r>
              <a:rPr lang="en-US" noProof="0" dirty="0"/>
              <a:t> des </a:t>
            </a:r>
            <a:r>
              <a:rPr lang="en-US" noProof="0" dirty="0" err="1"/>
              <a:t>Untertitelmasters</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
        <p:nvSpPr>
          <p:cNvPr id="10" name="Textplatzhalter 9"/>
          <p:cNvSpPr>
            <a:spLocks noGrp="1"/>
          </p:cNvSpPr>
          <p:nvPr>
            <p:ph type="body" sz="quarter" idx="10" hasCustomPrompt="1"/>
          </p:nvPr>
        </p:nvSpPr>
        <p:spPr>
          <a:xfrm>
            <a:off x="503548" y="4299942"/>
            <a:ext cx="2628590" cy="367200"/>
          </a:xfrm>
        </p:spPr>
        <p:txBody>
          <a:bodyPr tIns="0" bIns="0" anchor="b" anchorCtr="0">
            <a:normAutofit/>
          </a:bodyPr>
          <a:lstStyle>
            <a:lvl1pPr marL="0" indent="0">
              <a:spcAft>
                <a:spcPts val="0"/>
              </a:spcAft>
              <a:buNone/>
              <a:defRPr sz="900" b="0">
                <a:solidFill>
                  <a:schemeClr val="tx1"/>
                </a:solidFill>
              </a:defRPr>
            </a:lvl1pPr>
          </a:lstStyle>
          <a:p>
            <a:pPr lvl="0"/>
            <a:r>
              <a:rPr lang="en-US" noProof="0"/>
              <a:t>URL</a:t>
            </a:r>
          </a:p>
          <a:p>
            <a:pPr lvl="0"/>
            <a:endParaRPr lang="en-US" noProof="0"/>
          </a:p>
        </p:txBody>
      </p:sp>
      <p:grpSp>
        <p:nvGrpSpPr>
          <p:cNvPr id="4" name="Gruppieren 16"/>
          <p:cNvGrpSpPr/>
          <p:nvPr userDrawn="1"/>
        </p:nvGrpSpPr>
        <p:grpSpPr>
          <a:xfrm>
            <a:off x="0" y="-1"/>
            <a:ext cx="9144000" cy="5143502"/>
            <a:chOff x="0" y="-1"/>
            <a:chExt cx="9144000" cy="6858002"/>
          </a:xfrm>
        </p:grpSpPr>
        <p:grpSp>
          <p:nvGrpSpPr>
            <p:cNvPr id="5" name="Gruppieren 15"/>
            <p:cNvGrpSpPr/>
            <p:nvPr userDrawn="1"/>
          </p:nvGrpSpPr>
          <p:grpSpPr>
            <a:xfrm>
              <a:off x="0" y="0"/>
              <a:ext cx="9144000" cy="6858001"/>
              <a:chOff x="0" y="0"/>
              <a:chExt cx="9144000" cy="6858001"/>
            </a:xfrm>
          </p:grpSpPr>
          <p:sp>
            <p:nvSpPr>
              <p:cNvPr id="9" name="Rechteck 8"/>
              <p:cNvSpPr/>
              <p:nvPr userDrawn="1"/>
            </p:nvSpPr>
            <p:spPr>
              <a:xfrm>
                <a:off x="0" y="0"/>
                <a:ext cx="9144000" cy="260351"/>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noProof="0">
                  <a:solidFill>
                    <a:schemeClr val="bg2">
                      <a:lumMod val="10000"/>
                    </a:schemeClr>
                  </a:solidFill>
                </a:endParaRPr>
              </a:p>
            </p:txBody>
          </p:sp>
          <p:sp>
            <p:nvSpPr>
              <p:cNvPr id="12" name="Rechteck 11"/>
              <p:cNvSpPr/>
              <p:nvPr userDrawn="1"/>
            </p:nvSpPr>
            <p:spPr>
              <a:xfrm>
                <a:off x="0" y="6597652"/>
                <a:ext cx="9144000" cy="260349"/>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noProof="0">
                  <a:solidFill>
                    <a:schemeClr val="bg2">
                      <a:lumMod val="10000"/>
                    </a:schemeClr>
                  </a:solidFill>
                </a:endParaRPr>
              </a:p>
            </p:txBody>
          </p:sp>
          <p:sp>
            <p:nvSpPr>
              <p:cNvPr id="13" name="Rechteck 12"/>
              <p:cNvSpPr/>
              <p:nvPr userDrawn="1"/>
            </p:nvSpPr>
            <p:spPr>
              <a:xfrm>
                <a:off x="0" y="0"/>
                <a:ext cx="179388" cy="6857999"/>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noProof="0">
                  <a:solidFill>
                    <a:schemeClr val="bg2">
                      <a:lumMod val="10000"/>
                    </a:schemeClr>
                  </a:solidFill>
                </a:endParaRPr>
              </a:p>
            </p:txBody>
          </p:sp>
          <p:sp>
            <p:nvSpPr>
              <p:cNvPr id="15" name="Rechteck 14"/>
              <p:cNvSpPr/>
              <p:nvPr userDrawn="1"/>
            </p:nvSpPr>
            <p:spPr>
              <a:xfrm>
                <a:off x="8964612" y="0"/>
                <a:ext cx="179387" cy="6857999"/>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noProof="0">
                  <a:solidFill>
                    <a:schemeClr val="bg2">
                      <a:lumMod val="10000"/>
                    </a:schemeClr>
                  </a:solidFill>
                </a:endParaRPr>
              </a:p>
            </p:txBody>
          </p:sp>
        </p:grpSp>
        <p:pic>
          <p:nvPicPr>
            <p:cNvPr id="14" name="Grafik 13"/>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503238" y="-1"/>
              <a:ext cx="2555876" cy="1748368"/>
            </a:xfrm>
            <a:prstGeom prst="rect">
              <a:avLst/>
            </a:prstGeom>
          </p:spPr>
        </p:pic>
      </p:grpSp>
    </p:spTree>
    <p:extLst>
      <p:ext uri="{BB962C8B-B14F-4D97-AF65-F5344CB8AC3E}">
        <p14:creationId xmlns:p14="http://schemas.microsoft.com/office/powerpoint/2010/main" val="185144235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p:bg>
      <p:bgPr>
        <a:solidFill>
          <a:schemeClr val="tx1"/>
        </a:solidFill>
        <a:effectLst/>
      </p:bgPr>
    </p:bg>
    <p:spTree>
      <p:nvGrpSpPr>
        <p:cNvPr id="1" name=""/>
        <p:cNvGrpSpPr/>
        <p:nvPr/>
      </p:nvGrpSpPr>
      <p:grpSpPr>
        <a:xfrm>
          <a:off x="0" y="0"/>
          <a:ext cx="0" cy="0"/>
          <a:chOff x="0" y="0"/>
          <a:chExt cx="0" cy="0"/>
        </a:xfrm>
      </p:grpSpPr>
      <p:grpSp>
        <p:nvGrpSpPr>
          <p:cNvPr id="8" name="Gruppieren 7"/>
          <p:cNvGrpSpPr/>
          <p:nvPr userDrawn="1"/>
        </p:nvGrpSpPr>
        <p:grpSpPr>
          <a:xfrm>
            <a:off x="0" y="0"/>
            <a:ext cx="9144000" cy="5143500"/>
            <a:chOff x="0" y="0"/>
            <a:chExt cx="9144000" cy="6858000"/>
          </a:xfrm>
        </p:grpSpPr>
        <p:sp>
          <p:nvSpPr>
            <p:cNvPr id="9" name="Rechteck 8"/>
            <p:cNvSpPr/>
            <p:nvPr userDrawn="1"/>
          </p:nvSpPr>
          <p:spPr>
            <a:xfrm>
              <a:off x="0" y="0"/>
              <a:ext cx="179388" cy="6858000"/>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200">
                <a:solidFill>
                  <a:srgbClr val="EBEBEB">
                    <a:lumMod val="10000"/>
                  </a:srgbClr>
                </a:solidFill>
              </a:endParaRPr>
            </a:p>
          </p:txBody>
        </p:sp>
        <p:sp>
          <p:nvSpPr>
            <p:cNvPr id="12" name="Rechteck 11"/>
            <p:cNvSpPr/>
            <p:nvPr userDrawn="1"/>
          </p:nvSpPr>
          <p:spPr>
            <a:xfrm>
              <a:off x="0" y="0"/>
              <a:ext cx="9144000" cy="188913"/>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200">
                <a:solidFill>
                  <a:srgbClr val="EBEBEB">
                    <a:lumMod val="10000"/>
                  </a:srgbClr>
                </a:solidFill>
              </a:endParaRPr>
            </a:p>
          </p:txBody>
        </p:sp>
        <p:sp>
          <p:nvSpPr>
            <p:cNvPr id="13" name="Rechteck 12"/>
            <p:cNvSpPr/>
            <p:nvPr userDrawn="1"/>
          </p:nvSpPr>
          <p:spPr>
            <a:xfrm>
              <a:off x="0" y="6669088"/>
              <a:ext cx="9107488" cy="188912"/>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200">
                <a:solidFill>
                  <a:srgbClr val="EBEBEB">
                    <a:lumMod val="10000"/>
                  </a:srgbClr>
                </a:solidFill>
              </a:endParaRPr>
            </a:p>
          </p:txBody>
        </p:sp>
        <p:sp>
          <p:nvSpPr>
            <p:cNvPr id="15" name="Rechteck 14"/>
            <p:cNvSpPr/>
            <p:nvPr userDrawn="1"/>
          </p:nvSpPr>
          <p:spPr>
            <a:xfrm>
              <a:off x="8964612" y="0"/>
              <a:ext cx="179387" cy="6858000"/>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200">
                <a:solidFill>
                  <a:srgbClr val="EBEBEB">
                    <a:lumMod val="10000"/>
                  </a:srgbClr>
                </a:solidFill>
              </a:endParaRPr>
            </a:p>
          </p:txBody>
        </p:sp>
      </p:grpSp>
      <p:sp>
        <p:nvSpPr>
          <p:cNvPr id="2" name="Titel 1"/>
          <p:cNvSpPr>
            <a:spLocks noGrp="1"/>
          </p:cNvSpPr>
          <p:nvPr>
            <p:ph type="ctrTitle"/>
          </p:nvPr>
        </p:nvSpPr>
        <p:spPr>
          <a:xfrm>
            <a:off x="503548" y="2879485"/>
            <a:ext cx="8172140" cy="313877"/>
          </a:xfrm>
        </p:spPr>
        <p:txBody>
          <a:bodyPr tIns="0" rIns="0" bIns="0" anchor="t" anchorCtr="0">
            <a:noAutofit/>
          </a:bodyPr>
          <a:lstStyle>
            <a:lvl1pPr algn="l">
              <a:defRPr sz="1800">
                <a:solidFill>
                  <a:schemeClr val="accent1"/>
                </a:solidFill>
              </a:defRPr>
            </a:lvl1pPr>
          </a:lstStyle>
          <a:p>
            <a:r>
              <a:rPr lang="de-DE" noProof="0"/>
              <a:t>Click to edit Master title style</a:t>
            </a:r>
            <a:endParaRPr lang="de-DE" noProof="0" dirty="0"/>
          </a:p>
        </p:txBody>
      </p:sp>
      <p:sp>
        <p:nvSpPr>
          <p:cNvPr id="3" name="Untertitel 2"/>
          <p:cNvSpPr>
            <a:spLocks noGrp="1"/>
          </p:cNvSpPr>
          <p:nvPr>
            <p:ph type="subTitle" idx="1"/>
          </p:nvPr>
        </p:nvSpPr>
        <p:spPr>
          <a:xfrm>
            <a:off x="503548" y="3138813"/>
            <a:ext cx="8172140" cy="853673"/>
          </a:xfrm>
        </p:spPr>
        <p:txBody>
          <a:bodyPr tIns="0" rIns="0" bIns="0" anchor="t" anchorCtr="0">
            <a:noAutofit/>
          </a:bodyPr>
          <a:lstStyle>
            <a:lvl1pPr marL="0" indent="0" algn="l">
              <a:spcAft>
                <a:spcPts val="0"/>
              </a:spcAft>
              <a:buNone/>
              <a:defRPr sz="1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noProof="0"/>
              <a:t>Click to edit Master subtitle style</a:t>
            </a:r>
            <a:endParaRPr lang="de-DE" noProof="0" dirty="0"/>
          </a:p>
        </p:txBody>
      </p:sp>
      <p:sp>
        <p:nvSpPr>
          <p:cNvPr id="10" name="Textplatzhalter 9"/>
          <p:cNvSpPr>
            <a:spLocks noGrp="1"/>
          </p:cNvSpPr>
          <p:nvPr>
            <p:ph type="body" sz="quarter" idx="10" hasCustomPrompt="1"/>
          </p:nvPr>
        </p:nvSpPr>
        <p:spPr>
          <a:xfrm>
            <a:off x="503548" y="4515966"/>
            <a:ext cx="2628590" cy="276610"/>
          </a:xfrm>
        </p:spPr>
        <p:txBody>
          <a:bodyPr tIns="0" bIns="0" anchor="b" anchorCtr="0">
            <a:normAutofit/>
          </a:bodyPr>
          <a:lstStyle>
            <a:lvl1pPr marL="0" indent="0">
              <a:spcAft>
                <a:spcPts val="0"/>
              </a:spcAft>
              <a:buNone/>
              <a:defRPr sz="675" b="0">
                <a:solidFill>
                  <a:schemeClr val="bg1"/>
                </a:solidFill>
              </a:defRPr>
            </a:lvl1pPr>
          </a:lstStyle>
          <a:p>
            <a:pPr lvl="0"/>
            <a:r>
              <a:rPr lang="de-DE" noProof="0"/>
              <a:t>URL</a:t>
            </a:r>
          </a:p>
          <a:p>
            <a:pPr lvl="0"/>
            <a:endParaRPr lang="de-DE" noProof="0"/>
          </a:p>
        </p:txBody>
      </p:sp>
      <p:pic>
        <p:nvPicPr>
          <p:cNvPr id="17" name="Picture 3" descr="I:\Continental\_charts\_pot\PPT-Redesign2013-Material\Logos\ContiTech\ContiTech-wt2.emf"/>
          <p:cNvPicPr>
            <a:picLocks noChangeAspect="1" noChangeArrowheads="1"/>
          </p:cNvPicPr>
          <p:nvPr userDrawn="1"/>
        </p:nvPicPr>
        <p:blipFill>
          <a:blip r:embed="rId2"/>
          <a:srcRect/>
          <a:stretch>
            <a:fillRect/>
          </a:stretch>
        </p:blipFill>
        <p:spPr bwMode="auto">
          <a:xfrm>
            <a:off x="7257482" y="4582591"/>
            <a:ext cx="1474562" cy="230180"/>
          </a:xfrm>
          <a:prstGeom prst="rect">
            <a:avLst/>
          </a:prstGeom>
          <a:noFill/>
        </p:spPr>
      </p:pic>
      <p:pic>
        <p:nvPicPr>
          <p:cNvPr id="14" name="Grafik 13"/>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503238" y="-1"/>
            <a:ext cx="2555876" cy="978694"/>
          </a:xfrm>
          <a:prstGeom prst="rect">
            <a:avLst/>
          </a:prstGeom>
        </p:spPr>
      </p:pic>
    </p:spTree>
    <p:extLst>
      <p:ext uri="{BB962C8B-B14F-4D97-AF65-F5344CB8AC3E}">
        <p14:creationId xmlns:p14="http://schemas.microsoft.com/office/powerpoint/2010/main" val="371370550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big Picture">
    <p:bg>
      <p:bgPr>
        <a:solidFill>
          <a:schemeClr val="tx1"/>
        </a:solidFill>
        <a:effectLst/>
      </p:bgPr>
    </p:bg>
    <p:spTree>
      <p:nvGrpSpPr>
        <p:cNvPr id="1" name=""/>
        <p:cNvGrpSpPr/>
        <p:nvPr/>
      </p:nvGrpSpPr>
      <p:grpSpPr>
        <a:xfrm>
          <a:off x="0" y="0"/>
          <a:ext cx="0" cy="0"/>
          <a:chOff x="0" y="0"/>
          <a:chExt cx="0" cy="0"/>
        </a:xfrm>
      </p:grpSpPr>
      <p:sp>
        <p:nvSpPr>
          <p:cNvPr id="18" name="Rechteck 17"/>
          <p:cNvSpPr/>
          <p:nvPr userDrawn="1"/>
        </p:nvSpPr>
        <p:spPr>
          <a:xfrm>
            <a:off x="179389" y="141685"/>
            <a:ext cx="8785225" cy="4860131"/>
          </a:xfrm>
          <a:prstGeom prst="rect">
            <a:avLst/>
          </a:prstGeom>
          <a:pattFill prst="wdUpDiag">
            <a:fgClr>
              <a:schemeClr val="accent5"/>
            </a:fgClr>
            <a:bgClr>
              <a:schemeClr val="accent6"/>
            </a:bgClr>
          </a:patt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de-DE" sz="1200">
                <a:solidFill>
                  <a:srgbClr val="FFFFFF"/>
                </a:solidFill>
              </a:rPr>
              <a:t>Bitte decken Sie die schraffierte Fläche mit einem Bild ab.</a:t>
            </a:r>
          </a:p>
          <a:p>
            <a:pPr algn="ctr"/>
            <a:r>
              <a:rPr lang="de-DE" sz="1200">
                <a:solidFill>
                  <a:srgbClr val="FFFFFF"/>
                </a:solidFill>
              </a:rPr>
              <a:t>Please cover the shaded area with a picture.</a:t>
            </a:r>
          </a:p>
          <a:p>
            <a:pPr algn="ctr"/>
            <a:r>
              <a:rPr lang="de-DE" sz="1200">
                <a:solidFill>
                  <a:srgbClr val="FFFFFF"/>
                </a:solidFill>
              </a:rPr>
              <a:t>(24,4 x 18,0 cm)</a:t>
            </a:r>
            <a:endParaRPr lang="de-DE" sz="1200" dirty="0">
              <a:solidFill>
                <a:srgbClr val="FFFFFF"/>
              </a:solidFill>
            </a:endParaRPr>
          </a:p>
        </p:txBody>
      </p:sp>
      <p:grpSp>
        <p:nvGrpSpPr>
          <p:cNvPr id="4" name="Gruppieren 7"/>
          <p:cNvGrpSpPr/>
          <p:nvPr userDrawn="1"/>
        </p:nvGrpSpPr>
        <p:grpSpPr>
          <a:xfrm>
            <a:off x="0" y="0"/>
            <a:ext cx="9144000" cy="5143500"/>
            <a:chOff x="0" y="0"/>
            <a:chExt cx="9144000" cy="6858000"/>
          </a:xfrm>
        </p:grpSpPr>
        <p:sp>
          <p:nvSpPr>
            <p:cNvPr id="9" name="Rechteck 8"/>
            <p:cNvSpPr/>
            <p:nvPr userDrawn="1"/>
          </p:nvSpPr>
          <p:spPr>
            <a:xfrm>
              <a:off x="0" y="0"/>
              <a:ext cx="179388" cy="6858000"/>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200">
                <a:solidFill>
                  <a:srgbClr val="EBEBEB">
                    <a:lumMod val="10000"/>
                  </a:srgbClr>
                </a:solidFill>
              </a:endParaRPr>
            </a:p>
          </p:txBody>
        </p:sp>
        <p:sp>
          <p:nvSpPr>
            <p:cNvPr id="12" name="Rechteck 11"/>
            <p:cNvSpPr/>
            <p:nvPr userDrawn="1"/>
          </p:nvSpPr>
          <p:spPr>
            <a:xfrm>
              <a:off x="0" y="0"/>
              <a:ext cx="9144000" cy="188913"/>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200">
                <a:solidFill>
                  <a:srgbClr val="EBEBEB">
                    <a:lumMod val="10000"/>
                  </a:srgbClr>
                </a:solidFill>
              </a:endParaRPr>
            </a:p>
          </p:txBody>
        </p:sp>
        <p:sp>
          <p:nvSpPr>
            <p:cNvPr id="14" name="Rechteck 13"/>
            <p:cNvSpPr/>
            <p:nvPr userDrawn="1"/>
          </p:nvSpPr>
          <p:spPr>
            <a:xfrm>
              <a:off x="0" y="6669088"/>
              <a:ext cx="9107488" cy="188912"/>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200">
                <a:solidFill>
                  <a:srgbClr val="EBEBEB">
                    <a:lumMod val="10000"/>
                  </a:srgbClr>
                </a:solidFill>
              </a:endParaRPr>
            </a:p>
          </p:txBody>
        </p:sp>
        <p:sp>
          <p:nvSpPr>
            <p:cNvPr id="15" name="Rechteck 14"/>
            <p:cNvSpPr/>
            <p:nvPr userDrawn="1"/>
          </p:nvSpPr>
          <p:spPr>
            <a:xfrm>
              <a:off x="8964612" y="0"/>
              <a:ext cx="179387" cy="6858000"/>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200">
                <a:solidFill>
                  <a:srgbClr val="EBEBEB">
                    <a:lumMod val="10000"/>
                  </a:srgbClr>
                </a:solidFill>
              </a:endParaRPr>
            </a:p>
          </p:txBody>
        </p:sp>
      </p:grpSp>
      <p:sp>
        <p:nvSpPr>
          <p:cNvPr id="2" name="Titel 1"/>
          <p:cNvSpPr>
            <a:spLocks noGrp="1"/>
          </p:cNvSpPr>
          <p:nvPr>
            <p:ph type="ctrTitle"/>
          </p:nvPr>
        </p:nvSpPr>
        <p:spPr>
          <a:xfrm>
            <a:off x="503548" y="3300831"/>
            <a:ext cx="8172141" cy="313877"/>
          </a:xfrm>
        </p:spPr>
        <p:txBody>
          <a:bodyPr tIns="0" rIns="0" bIns="0" anchor="t" anchorCtr="0">
            <a:noAutofit/>
          </a:bodyPr>
          <a:lstStyle>
            <a:lvl1pPr algn="l">
              <a:defRPr sz="1800">
                <a:solidFill>
                  <a:schemeClr val="accent1"/>
                </a:solidFill>
              </a:defRPr>
            </a:lvl1pPr>
          </a:lstStyle>
          <a:p>
            <a:r>
              <a:rPr lang="de-DE" noProof="0"/>
              <a:t>Click to edit Master title style</a:t>
            </a:r>
            <a:endParaRPr lang="de-DE" noProof="0" dirty="0"/>
          </a:p>
        </p:txBody>
      </p:sp>
      <p:sp>
        <p:nvSpPr>
          <p:cNvPr id="3" name="Untertitel 2"/>
          <p:cNvSpPr>
            <a:spLocks noGrp="1"/>
          </p:cNvSpPr>
          <p:nvPr>
            <p:ph type="subTitle" idx="1"/>
          </p:nvPr>
        </p:nvSpPr>
        <p:spPr>
          <a:xfrm>
            <a:off x="503548" y="3560158"/>
            <a:ext cx="8172140" cy="853673"/>
          </a:xfrm>
        </p:spPr>
        <p:txBody>
          <a:bodyPr tIns="0" rIns="0" bIns="0" anchor="t" anchorCtr="0">
            <a:noAutofit/>
          </a:bodyPr>
          <a:lstStyle>
            <a:lvl1pPr marL="0" indent="0" algn="l">
              <a:spcAft>
                <a:spcPts val="0"/>
              </a:spcAft>
              <a:buNone/>
              <a:defRPr sz="1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noProof="0"/>
              <a:t>Click to edit Master subtitle style</a:t>
            </a:r>
            <a:endParaRPr lang="de-DE" noProof="0" dirty="0"/>
          </a:p>
        </p:txBody>
      </p:sp>
      <p:sp>
        <p:nvSpPr>
          <p:cNvPr id="10" name="Textplatzhalter 9"/>
          <p:cNvSpPr>
            <a:spLocks noGrp="1"/>
          </p:cNvSpPr>
          <p:nvPr>
            <p:ph type="body" sz="quarter" idx="10" hasCustomPrompt="1"/>
          </p:nvPr>
        </p:nvSpPr>
        <p:spPr>
          <a:xfrm>
            <a:off x="503548" y="4515966"/>
            <a:ext cx="2628590" cy="276610"/>
          </a:xfrm>
        </p:spPr>
        <p:txBody>
          <a:bodyPr tIns="0" bIns="0" anchor="b" anchorCtr="0">
            <a:normAutofit/>
          </a:bodyPr>
          <a:lstStyle>
            <a:lvl1pPr marL="0" indent="0">
              <a:spcAft>
                <a:spcPts val="0"/>
              </a:spcAft>
              <a:buNone/>
              <a:defRPr sz="675" b="0">
                <a:solidFill>
                  <a:schemeClr val="bg1"/>
                </a:solidFill>
              </a:defRPr>
            </a:lvl1pPr>
          </a:lstStyle>
          <a:p>
            <a:pPr lvl="0"/>
            <a:r>
              <a:rPr lang="de-DE" noProof="0"/>
              <a:t>URL</a:t>
            </a:r>
          </a:p>
          <a:p>
            <a:pPr lvl="0"/>
            <a:endParaRPr lang="de-DE" noProof="0"/>
          </a:p>
        </p:txBody>
      </p:sp>
      <p:sp>
        <p:nvSpPr>
          <p:cNvPr id="24" name="Textplatzhalter 17"/>
          <p:cNvSpPr>
            <a:spLocks noGrp="1" noChangeAspect="1"/>
          </p:cNvSpPr>
          <p:nvPr>
            <p:ph type="body" sz="quarter" idx="13" hasCustomPrompt="1"/>
          </p:nvPr>
        </p:nvSpPr>
        <p:spPr>
          <a:xfrm>
            <a:off x="7257483" y="4582716"/>
            <a:ext cx="1476943" cy="231167"/>
          </a:xfrm>
          <a:blipFill>
            <a:blip r:embed="rId2"/>
            <a:stretch>
              <a:fillRect/>
            </a:stretch>
          </a:blipFill>
        </p:spPr>
        <p:txBody>
          <a:bodyPr>
            <a:normAutofit/>
          </a:bodyPr>
          <a:lstStyle>
            <a:lvl1pPr marL="0" indent="0" algn="ctr">
              <a:spcAft>
                <a:spcPts val="0"/>
              </a:spcAft>
              <a:buNone/>
              <a:defRPr sz="600" baseline="0">
                <a:solidFill>
                  <a:schemeClr val="tx1"/>
                </a:solidFill>
              </a:defRPr>
            </a:lvl1pPr>
          </a:lstStyle>
          <a:p>
            <a:pPr lvl="0"/>
            <a:r>
              <a:rPr lang="de-DE" noProof="0"/>
              <a:t>   </a:t>
            </a:r>
          </a:p>
          <a:p>
            <a:pPr lvl="0"/>
            <a:endParaRPr lang="de-DE" noProof="0" dirty="0"/>
          </a:p>
        </p:txBody>
      </p:sp>
      <p:sp>
        <p:nvSpPr>
          <p:cNvPr id="17" name="Textplatzhalter 16"/>
          <p:cNvSpPr>
            <a:spLocks noGrp="1"/>
          </p:cNvSpPr>
          <p:nvPr>
            <p:ph type="body" sz="quarter" idx="12" hasCustomPrompt="1"/>
          </p:nvPr>
        </p:nvSpPr>
        <p:spPr>
          <a:xfrm>
            <a:off x="503239" y="0"/>
            <a:ext cx="2555875" cy="978694"/>
          </a:xfrm>
          <a:blipFill>
            <a:blip r:embed="rId3"/>
            <a:stretch>
              <a:fillRect/>
            </a:stretch>
          </a:blipFill>
        </p:spPr>
        <p:txBody>
          <a:bodyPr>
            <a:normAutofit/>
          </a:bodyPr>
          <a:lstStyle>
            <a:lvl1pPr marL="0" indent="0" algn="ctr">
              <a:spcAft>
                <a:spcPts val="0"/>
              </a:spcAft>
              <a:buNone/>
              <a:defRPr sz="600">
                <a:solidFill>
                  <a:schemeClr val="tx1"/>
                </a:solidFill>
              </a:defRPr>
            </a:lvl1pPr>
          </a:lstStyle>
          <a:p>
            <a:pPr lvl="0"/>
            <a:r>
              <a:rPr lang="de-DE" noProof="0"/>
              <a:t>Das Quality Seal hat im Vordergrund zu stehen. </a:t>
            </a:r>
            <a:br>
              <a:rPr lang="de-DE" noProof="0"/>
            </a:br>
            <a:r>
              <a:rPr lang="de-DE" noProof="0"/>
              <a:t>Bitte ändern Sie nicht die Größe oder Position.</a:t>
            </a:r>
            <a:br>
              <a:rPr lang="de-DE" noProof="0"/>
            </a:br>
            <a:r>
              <a:rPr lang="de-DE" noProof="0"/>
              <a:t>The Quality Seal has to stay on top. </a:t>
            </a:r>
            <a:br>
              <a:rPr lang="de-DE" noProof="0"/>
            </a:br>
            <a:r>
              <a:rPr lang="de-DE" noProof="0"/>
              <a:t>Please do not change size or position.</a:t>
            </a:r>
          </a:p>
          <a:p>
            <a:pPr lvl="0"/>
            <a:endParaRPr lang="de-DE" noProof="0"/>
          </a:p>
        </p:txBody>
      </p:sp>
      <p:sp>
        <p:nvSpPr>
          <p:cNvPr id="19" name="Rechteck 18"/>
          <p:cNvSpPr/>
          <p:nvPr userDrawn="1"/>
        </p:nvSpPr>
        <p:spPr>
          <a:xfrm>
            <a:off x="503548" y="-425553"/>
            <a:ext cx="8640452" cy="270000"/>
          </a:xfrm>
          <a:prstGeom prst="rect">
            <a:avLst/>
          </a:prstGeom>
          <a:solidFill>
            <a:schemeClr val="bg1"/>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lIns="54000" tIns="35100" rIns="54000" bIns="35100" rtlCol="0" anchor="t" anchorCtr="0"/>
          <a:lstStyle/>
          <a:p>
            <a:r>
              <a:rPr lang="de-DE" sz="675">
                <a:solidFill>
                  <a:srgbClr val="000000"/>
                </a:solidFill>
              </a:rPr>
              <a:t>Wenn Sie ein neues Bild einfügen: Klicken Sie mit der rechten Maustaste auf das Bild und wählen „In den Hintergrund“, um das Bild hinter das Quality Seal zu bringen.</a:t>
            </a:r>
          </a:p>
          <a:p>
            <a:r>
              <a:rPr lang="de-DE" sz="675">
                <a:solidFill>
                  <a:srgbClr val="000000"/>
                </a:solidFill>
              </a:rPr>
              <a:t>If you insert a new picture: Right click on the picture and select “Send to the back” to position it behind the Quality Seal.</a:t>
            </a:r>
          </a:p>
        </p:txBody>
      </p:sp>
      <p:cxnSp>
        <p:nvCxnSpPr>
          <p:cNvPr id="20" name="Gerade Verbindung 19"/>
          <p:cNvCxnSpPr/>
          <p:nvPr userDrawn="1"/>
        </p:nvCxnSpPr>
        <p:spPr>
          <a:xfrm>
            <a:off x="503548" y="-128550"/>
            <a:ext cx="0" cy="10038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a:xfrm>
            <a:off x="3059832" y="-128550"/>
            <a:ext cx="0" cy="10038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a:xfrm rot="5400000">
            <a:off x="-103432" y="911653"/>
            <a:ext cx="0" cy="13384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a:xfrm rot="5400000">
            <a:off x="-113608" y="-66920"/>
            <a:ext cx="0" cy="13384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635308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_printable">
    <p:bg>
      <p:bgPr>
        <a:solidFill>
          <a:schemeClr val="bg1"/>
        </a:solidFill>
        <a:effectLst/>
      </p:bgPr>
    </p:bg>
    <p:spTree>
      <p:nvGrpSpPr>
        <p:cNvPr id="1" name=""/>
        <p:cNvGrpSpPr/>
        <p:nvPr/>
      </p:nvGrpSpPr>
      <p:grpSpPr>
        <a:xfrm>
          <a:off x="0" y="0"/>
          <a:ext cx="0" cy="0"/>
          <a:chOff x="0" y="0"/>
          <a:chExt cx="0" cy="0"/>
        </a:xfrm>
      </p:grpSpPr>
      <p:grpSp>
        <p:nvGrpSpPr>
          <p:cNvPr id="4" name="Gruppieren 7"/>
          <p:cNvGrpSpPr/>
          <p:nvPr userDrawn="1"/>
        </p:nvGrpSpPr>
        <p:grpSpPr>
          <a:xfrm>
            <a:off x="0" y="0"/>
            <a:ext cx="9144000" cy="5143500"/>
            <a:chOff x="0" y="0"/>
            <a:chExt cx="9144000" cy="6858000"/>
          </a:xfrm>
        </p:grpSpPr>
        <p:sp>
          <p:nvSpPr>
            <p:cNvPr id="9" name="Rechteck 8"/>
            <p:cNvSpPr/>
            <p:nvPr userDrawn="1"/>
          </p:nvSpPr>
          <p:spPr>
            <a:xfrm>
              <a:off x="0" y="0"/>
              <a:ext cx="179388" cy="6858000"/>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200">
                <a:solidFill>
                  <a:srgbClr val="EBEBEB">
                    <a:lumMod val="10000"/>
                  </a:srgbClr>
                </a:solidFill>
              </a:endParaRPr>
            </a:p>
          </p:txBody>
        </p:sp>
        <p:sp>
          <p:nvSpPr>
            <p:cNvPr id="12" name="Rechteck 11"/>
            <p:cNvSpPr/>
            <p:nvPr userDrawn="1"/>
          </p:nvSpPr>
          <p:spPr>
            <a:xfrm>
              <a:off x="0" y="0"/>
              <a:ext cx="9144000" cy="188913"/>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200">
                <a:solidFill>
                  <a:srgbClr val="EBEBEB">
                    <a:lumMod val="10000"/>
                  </a:srgbClr>
                </a:solidFill>
              </a:endParaRPr>
            </a:p>
          </p:txBody>
        </p:sp>
        <p:sp>
          <p:nvSpPr>
            <p:cNvPr id="13" name="Rechteck 12"/>
            <p:cNvSpPr/>
            <p:nvPr userDrawn="1"/>
          </p:nvSpPr>
          <p:spPr>
            <a:xfrm>
              <a:off x="0" y="6669088"/>
              <a:ext cx="9107488" cy="188912"/>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200">
                <a:solidFill>
                  <a:srgbClr val="EBEBEB">
                    <a:lumMod val="10000"/>
                  </a:srgbClr>
                </a:solidFill>
              </a:endParaRPr>
            </a:p>
          </p:txBody>
        </p:sp>
        <p:sp>
          <p:nvSpPr>
            <p:cNvPr id="15" name="Rechteck 14"/>
            <p:cNvSpPr/>
            <p:nvPr userDrawn="1"/>
          </p:nvSpPr>
          <p:spPr>
            <a:xfrm>
              <a:off x="8964612" y="0"/>
              <a:ext cx="179387" cy="6858000"/>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200">
                <a:solidFill>
                  <a:srgbClr val="EBEBEB">
                    <a:lumMod val="10000"/>
                  </a:srgbClr>
                </a:solidFill>
              </a:endParaRPr>
            </a:p>
          </p:txBody>
        </p:sp>
      </p:grpSp>
      <p:sp>
        <p:nvSpPr>
          <p:cNvPr id="2" name="Titel 1"/>
          <p:cNvSpPr>
            <a:spLocks noGrp="1"/>
          </p:cNvSpPr>
          <p:nvPr>
            <p:ph type="ctrTitle"/>
          </p:nvPr>
        </p:nvSpPr>
        <p:spPr>
          <a:xfrm>
            <a:off x="503548" y="2879485"/>
            <a:ext cx="8172140" cy="313877"/>
          </a:xfrm>
        </p:spPr>
        <p:txBody>
          <a:bodyPr tIns="0" rIns="0" bIns="0" anchor="t" anchorCtr="0">
            <a:noAutofit/>
          </a:bodyPr>
          <a:lstStyle>
            <a:lvl1pPr algn="l">
              <a:defRPr sz="1800">
                <a:solidFill>
                  <a:schemeClr val="accent1"/>
                </a:solidFill>
              </a:defRPr>
            </a:lvl1pPr>
          </a:lstStyle>
          <a:p>
            <a:r>
              <a:rPr lang="de-DE" noProof="0"/>
              <a:t>Click to edit Master title style</a:t>
            </a:r>
            <a:endParaRPr lang="de-DE" noProof="0" dirty="0"/>
          </a:p>
        </p:txBody>
      </p:sp>
      <p:sp>
        <p:nvSpPr>
          <p:cNvPr id="3" name="Untertitel 2"/>
          <p:cNvSpPr>
            <a:spLocks noGrp="1"/>
          </p:cNvSpPr>
          <p:nvPr>
            <p:ph type="subTitle" idx="1"/>
          </p:nvPr>
        </p:nvSpPr>
        <p:spPr>
          <a:xfrm>
            <a:off x="503548" y="3138813"/>
            <a:ext cx="8172140" cy="853673"/>
          </a:xfrm>
        </p:spPr>
        <p:txBody>
          <a:bodyPr tIns="0" rIns="0" bIns="0" anchor="t" anchorCtr="0">
            <a:noAutofit/>
          </a:bodyPr>
          <a:lstStyle>
            <a:lvl1pPr marL="0" indent="0" algn="l">
              <a:spcAft>
                <a:spcPts val="0"/>
              </a:spcAft>
              <a:buNone/>
              <a:defRPr sz="1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noProof="0"/>
              <a:t>Click to edit Master subtitle style</a:t>
            </a:r>
            <a:endParaRPr lang="de-DE" noProof="0" dirty="0"/>
          </a:p>
        </p:txBody>
      </p:sp>
      <p:sp>
        <p:nvSpPr>
          <p:cNvPr id="10" name="Textplatzhalter 9"/>
          <p:cNvSpPr>
            <a:spLocks noGrp="1"/>
          </p:cNvSpPr>
          <p:nvPr>
            <p:ph type="body" sz="quarter" idx="10" hasCustomPrompt="1"/>
          </p:nvPr>
        </p:nvSpPr>
        <p:spPr>
          <a:xfrm>
            <a:off x="503548" y="4515966"/>
            <a:ext cx="2628590" cy="276610"/>
          </a:xfrm>
        </p:spPr>
        <p:txBody>
          <a:bodyPr tIns="0" bIns="0" anchor="b" anchorCtr="0">
            <a:normAutofit/>
          </a:bodyPr>
          <a:lstStyle>
            <a:lvl1pPr marL="0" indent="0">
              <a:spcAft>
                <a:spcPts val="0"/>
              </a:spcAft>
              <a:buNone/>
              <a:defRPr sz="675" b="0">
                <a:solidFill>
                  <a:schemeClr val="tx1"/>
                </a:solidFill>
              </a:defRPr>
            </a:lvl1pPr>
          </a:lstStyle>
          <a:p>
            <a:pPr lvl="0"/>
            <a:r>
              <a:rPr lang="de-DE" noProof="0"/>
              <a:t>URL</a:t>
            </a:r>
          </a:p>
          <a:p>
            <a:pPr lvl="0"/>
            <a:endParaRPr lang="de-DE" noProof="0"/>
          </a:p>
        </p:txBody>
      </p:sp>
      <p:pic>
        <p:nvPicPr>
          <p:cNvPr id="17" name="Picture 3" descr="I:\Continental\_charts\_pot\PPT-Redesign2013-Material\Logos\ContiTech\ContiTech-wt2.emf"/>
          <p:cNvPicPr>
            <a:picLocks noChangeAspect="1" noChangeArrowheads="1"/>
          </p:cNvPicPr>
          <p:nvPr userDrawn="1"/>
        </p:nvPicPr>
        <p:blipFill>
          <a:blip r:embed="rId2"/>
          <a:stretch>
            <a:fillRect/>
          </a:stretch>
        </p:blipFill>
        <p:spPr bwMode="auto">
          <a:xfrm>
            <a:off x="7258365" y="4582591"/>
            <a:ext cx="1472796" cy="230180"/>
          </a:xfrm>
          <a:prstGeom prst="rect">
            <a:avLst/>
          </a:prstGeom>
          <a:noFill/>
        </p:spPr>
      </p:pic>
      <p:pic>
        <p:nvPicPr>
          <p:cNvPr id="14" name="Grafik 13"/>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503238" y="-1"/>
            <a:ext cx="2555876" cy="978694"/>
          </a:xfrm>
          <a:prstGeom prst="rect">
            <a:avLst/>
          </a:prstGeom>
        </p:spPr>
      </p:pic>
    </p:spTree>
    <p:extLst>
      <p:ext uri="{BB962C8B-B14F-4D97-AF65-F5344CB8AC3E}">
        <p14:creationId xmlns:p14="http://schemas.microsoft.com/office/powerpoint/2010/main" val="246035132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with small Picture_printable ">
    <p:bg>
      <p:bgPr>
        <a:solidFill>
          <a:schemeClr val="bg1"/>
        </a:solidFill>
        <a:effectLst/>
      </p:bgPr>
    </p:bg>
    <p:spTree>
      <p:nvGrpSpPr>
        <p:cNvPr id="1" name=""/>
        <p:cNvGrpSpPr/>
        <p:nvPr/>
      </p:nvGrpSpPr>
      <p:grpSpPr>
        <a:xfrm>
          <a:off x="0" y="0"/>
          <a:ext cx="0" cy="0"/>
          <a:chOff x="0" y="0"/>
          <a:chExt cx="0" cy="0"/>
        </a:xfrm>
      </p:grpSpPr>
      <p:sp>
        <p:nvSpPr>
          <p:cNvPr id="18" name="Rechteck 17"/>
          <p:cNvSpPr/>
          <p:nvPr userDrawn="1"/>
        </p:nvSpPr>
        <p:spPr>
          <a:xfrm>
            <a:off x="179389" y="141685"/>
            <a:ext cx="8785225" cy="2970609"/>
          </a:xfrm>
          <a:prstGeom prst="rect">
            <a:avLst/>
          </a:prstGeom>
          <a:pattFill prst="wdUpDiag">
            <a:fgClr>
              <a:schemeClr val="accent5"/>
            </a:fgClr>
            <a:bgClr>
              <a:schemeClr val="accent6"/>
            </a:bgClr>
          </a:patt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de-DE" sz="1200">
                <a:solidFill>
                  <a:srgbClr val="FFFFFF"/>
                </a:solidFill>
              </a:rPr>
              <a:t>Bitte decken Sie die schraffierte Fläche mit einem Bild ab.</a:t>
            </a:r>
          </a:p>
          <a:p>
            <a:pPr algn="ctr"/>
            <a:r>
              <a:rPr lang="de-DE" sz="1200">
                <a:solidFill>
                  <a:srgbClr val="FFFFFF"/>
                </a:solidFill>
              </a:rPr>
              <a:t>Please cover the shaded area with a picture.</a:t>
            </a:r>
          </a:p>
          <a:p>
            <a:pPr algn="ctr"/>
            <a:r>
              <a:rPr lang="de-DE" sz="1200">
                <a:solidFill>
                  <a:srgbClr val="FFFFFF"/>
                </a:solidFill>
              </a:rPr>
              <a:t>(24,4 x 11,0 cm)</a:t>
            </a:r>
            <a:endParaRPr lang="de-DE" sz="1200" dirty="0">
              <a:solidFill>
                <a:srgbClr val="FFFFFF"/>
              </a:solidFill>
            </a:endParaRPr>
          </a:p>
        </p:txBody>
      </p:sp>
      <p:grpSp>
        <p:nvGrpSpPr>
          <p:cNvPr id="4" name="Gruppieren 7"/>
          <p:cNvGrpSpPr/>
          <p:nvPr userDrawn="1"/>
        </p:nvGrpSpPr>
        <p:grpSpPr>
          <a:xfrm>
            <a:off x="0" y="0"/>
            <a:ext cx="9144000" cy="5143500"/>
            <a:chOff x="0" y="0"/>
            <a:chExt cx="9144000" cy="6858000"/>
          </a:xfrm>
        </p:grpSpPr>
        <p:sp>
          <p:nvSpPr>
            <p:cNvPr id="9" name="Rechteck 8"/>
            <p:cNvSpPr/>
            <p:nvPr userDrawn="1"/>
          </p:nvSpPr>
          <p:spPr>
            <a:xfrm>
              <a:off x="0" y="0"/>
              <a:ext cx="179388" cy="6858000"/>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200">
                <a:solidFill>
                  <a:srgbClr val="EBEBEB">
                    <a:lumMod val="10000"/>
                  </a:srgbClr>
                </a:solidFill>
              </a:endParaRPr>
            </a:p>
          </p:txBody>
        </p:sp>
        <p:sp>
          <p:nvSpPr>
            <p:cNvPr id="12" name="Rechteck 11"/>
            <p:cNvSpPr/>
            <p:nvPr userDrawn="1"/>
          </p:nvSpPr>
          <p:spPr>
            <a:xfrm>
              <a:off x="0" y="0"/>
              <a:ext cx="9144000" cy="188913"/>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200">
                <a:solidFill>
                  <a:srgbClr val="EBEBEB">
                    <a:lumMod val="10000"/>
                  </a:srgbClr>
                </a:solidFill>
              </a:endParaRPr>
            </a:p>
          </p:txBody>
        </p:sp>
        <p:sp>
          <p:nvSpPr>
            <p:cNvPr id="14" name="Rechteck 13"/>
            <p:cNvSpPr/>
            <p:nvPr userDrawn="1"/>
          </p:nvSpPr>
          <p:spPr>
            <a:xfrm>
              <a:off x="0" y="6669088"/>
              <a:ext cx="9107488" cy="188912"/>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200">
                <a:solidFill>
                  <a:srgbClr val="EBEBEB">
                    <a:lumMod val="10000"/>
                  </a:srgbClr>
                </a:solidFill>
              </a:endParaRPr>
            </a:p>
          </p:txBody>
        </p:sp>
        <p:sp>
          <p:nvSpPr>
            <p:cNvPr id="15" name="Rechteck 14"/>
            <p:cNvSpPr/>
            <p:nvPr userDrawn="1"/>
          </p:nvSpPr>
          <p:spPr>
            <a:xfrm>
              <a:off x="8964612" y="0"/>
              <a:ext cx="179387" cy="6858000"/>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200">
                <a:solidFill>
                  <a:srgbClr val="EBEBEB">
                    <a:lumMod val="10000"/>
                  </a:srgbClr>
                </a:solidFill>
              </a:endParaRPr>
            </a:p>
          </p:txBody>
        </p:sp>
      </p:grpSp>
      <p:sp>
        <p:nvSpPr>
          <p:cNvPr id="2" name="Titel 1"/>
          <p:cNvSpPr>
            <a:spLocks noGrp="1"/>
          </p:cNvSpPr>
          <p:nvPr>
            <p:ph type="ctrTitle"/>
          </p:nvPr>
        </p:nvSpPr>
        <p:spPr>
          <a:xfrm>
            <a:off x="503548" y="3300831"/>
            <a:ext cx="8172141" cy="313877"/>
          </a:xfrm>
        </p:spPr>
        <p:txBody>
          <a:bodyPr tIns="0" rIns="0" bIns="0" anchor="t" anchorCtr="0">
            <a:noAutofit/>
          </a:bodyPr>
          <a:lstStyle>
            <a:lvl1pPr algn="l">
              <a:defRPr sz="1800">
                <a:solidFill>
                  <a:schemeClr val="accent1"/>
                </a:solidFill>
              </a:defRPr>
            </a:lvl1pPr>
          </a:lstStyle>
          <a:p>
            <a:r>
              <a:rPr lang="de-DE" noProof="0"/>
              <a:t>Click to edit Master title style</a:t>
            </a:r>
            <a:endParaRPr lang="de-DE" noProof="0" dirty="0"/>
          </a:p>
        </p:txBody>
      </p:sp>
      <p:sp>
        <p:nvSpPr>
          <p:cNvPr id="3" name="Untertitel 2"/>
          <p:cNvSpPr>
            <a:spLocks noGrp="1"/>
          </p:cNvSpPr>
          <p:nvPr>
            <p:ph type="subTitle" idx="1"/>
          </p:nvPr>
        </p:nvSpPr>
        <p:spPr>
          <a:xfrm>
            <a:off x="503548" y="3560158"/>
            <a:ext cx="8172140" cy="853673"/>
          </a:xfrm>
        </p:spPr>
        <p:txBody>
          <a:bodyPr tIns="0" rIns="0" bIns="0" anchor="t" anchorCtr="0">
            <a:noAutofit/>
          </a:bodyPr>
          <a:lstStyle>
            <a:lvl1pPr marL="0" indent="0" algn="l">
              <a:spcAft>
                <a:spcPts val="0"/>
              </a:spcAft>
              <a:buNone/>
              <a:defRPr sz="1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noProof="0"/>
              <a:t>Click to edit Master subtitle style</a:t>
            </a:r>
            <a:endParaRPr lang="de-DE" noProof="0" dirty="0"/>
          </a:p>
        </p:txBody>
      </p:sp>
      <p:sp>
        <p:nvSpPr>
          <p:cNvPr id="10" name="Textplatzhalter 9"/>
          <p:cNvSpPr>
            <a:spLocks noGrp="1"/>
          </p:cNvSpPr>
          <p:nvPr>
            <p:ph type="body" sz="quarter" idx="10" hasCustomPrompt="1"/>
          </p:nvPr>
        </p:nvSpPr>
        <p:spPr>
          <a:xfrm>
            <a:off x="503548" y="4515966"/>
            <a:ext cx="2628590" cy="276610"/>
          </a:xfrm>
        </p:spPr>
        <p:txBody>
          <a:bodyPr tIns="0" bIns="0" anchor="b" anchorCtr="0">
            <a:normAutofit/>
          </a:bodyPr>
          <a:lstStyle>
            <a:lvl1pPr marL="0" indent="0">
              <a:spcAft>
                <a:spcPts val="0"/>
              </a:spcAft>
              <a:buNone/>
              <a:defRPr sz="675" b="0">
                <a:solidFill>
                  <a:schemeClr val="tx1"/>
                </a:solidFill>
              </a:defRPr>
            </a:lvl1pPr>
          </a:lstStyle>
          <a:p>
            <a:pPr lvl="0"/>
            <a:r>
              <a:rPr lang="de-DE" noProof="0"/>
              <a:t>URL</a:t>
            </a:r>
          </a:p>
          <a:p>
            <a:pPr lvl="0"/>
            <a:endParaRPr lang="de-DE" noProof="0"/>
          </a:p>
        </p:txBody>
      </p:sp>
      <p:sp>
        <p:nvSpPr>
          <p:cNvPr id="17" name="Textplatzhalter 16"/>
          <p:cNvSpPr>
            <a:spLocks noGrp="1"/>
          </p:cNvSpPr>
          <p:nvPr>
            <p:ph type="body" sz="quarter" idx="12" hasCustomPrompt="1"/>
          </p:nvPr>
        </p:nvSpPr>
        <p:spPr>
          <a:xfrm>
            <a:off x="503239" y="0"/>
            <a:ext cx="2555875" cy="978694"/>
          </a:xfrm>
          <a:blipFill>
            <a:blip r:embed="rId2"/>
            <a:stretch>
              <a:fillRect/>
            </a:stretch>
          </a:blipFill>
        </p:spPr>
        <p:txBody>
          <a:bodyPr>
            <a:normAutofit/>
          </a:bodyPr>
          <a:lstStyle>
            <a:lvl1pPr marL="0" indent="0" algn="ctr">
              <a:spcAft>
                <a:spcPts val="0"/>
              </a:spcAft>
              <a:buNone/>
              <a:defRPr sz="600">
                <a:solidFill>
                  <a:schemeClr val="tx1"/>
                </a:solidFill>
              </a:defRPr>
            </a:lvl1pPr>
          </a:lstStyle>
          <a:p>
            <a:pPr lvl="0"/>
            <a:r>
              <a:rPr lang="de-DE" noProof="0"/>
              <a:t>Das Quality Seal hat im Vordergrund zu stehen.</a:t>
            </a:r>
            <a:br>
              <a:rPr lang="de-DE" noProof="0"/>
            </a:br>
            <a:r>
              <a:rPr lang="de-DE" noProof="0"/>
              <a:t>Bitte ändern Sie nicht die Größe oder Position.</a:t>
            </a:r>
            <a:br>
              <a:rPr lang="de-DE" noProof="0"/>
            </a:br>
            <a:r>
              <a:rPr lang="de-DE" noProof="0"/>
              <a:t>The Quality Seal has to stay on top. </a:t>
            </a:r>
            <a:br>
              <a:rPr lang="de-DE" noProof="0"/>
            </a:br>
            <a:r>
              <a:rPr lang="de-DE" noProof="0"/>
              <a:t>Please do not change size or position.</a:t>
            </a:r>
          </a:p>
          <a:p>
            <a:pPr lvl="0"/>
            <a:endParaRPr lang="de-DE" noProof="0"/>
          </a:p>
        </p:txBody>
      </p:sp>
      <p:sp>
        <p:nvSpPr>
          <p:cNvPr id="19" name="Rechteck 18"/>
          <p:cNvSpPr/>
          <p:nvPr userDrawn="1"/>
        </p:nvSpPr>
        <p:spPr>
          <a:xfrm>
            <a:off x="503548" y="-425553"/>
            <a:ext cx="8640452" cy="270000"/>
          </a:xfrm>
          <a:prstGeom prst="rect">
            <a:avLst/>
          </a:prstGeom>
          <a:solidFill>
            <a:schemeClr val="bg1"/>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lIns="54000" tIns="35100" rIns="54000" bIns="35100" rtlCol="0" anchor="t" anchorCtr="0"/>
          <a:lstStyle/>
          <a:p>
            <a:r>
              <a:rPr lang="de-DE" sz="675">
                <a:solidFill>
                  <a:srgbClr val="000000"/>
                </a:solidFill>
              </a:rPr>
              <a:t>Wenn Sie ein neues Bild einfügen: Klicken Sie mit der rechten Maustaste auf das Bild und wählen „In den Hintergrund“, um das Bild hinter das Quality Seal zu bringen.</a:t>
            </a:r>
          </a:p>
          <a:p>
            <a:r>
              <a:rPr lang="de-DE" sz="675">
                <a:solidFill>
                  <a:srgbClr val="000000"/>
                </a:solidFill>
              </a:rPr>
              <a:t>If you insert a new picture: Right click on the picture and select “Send to the back” to position it behind the Quality Seal.</a:t>
            </a:r>
          </a:p>
        </p:txBody>
      </p:sp>
      <p:cxnSp>
        <p:nvCxnSpPr>
          <p:cNvPr id="20" name="Gerade Verbindung 19"/>
          <p:cNvCxnSpPr/>
          <p:nvPr userDrawn="1"/>
        </p:nvCxnSpPr>
        <p:spPr>
          <a:xfrm>
            <a:off x="503548" y="-128550"/>
            <a:ext cx="0" cy="10038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a:xfrm>
            <a:off x="3059832" y="-128550"/>
            <a:ext cx="0" cy="10038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a:xfrm rot="5400000">
            <a:off x="-103432" y="911653"/>
            <a:ext cx="0" cy="13384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a:xfrm rot="5400000">
            <a:off x="-113608" y="-66920"/>
            <a:ext cx="0" cy="13384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4" name="Picture 3" descr="I:\Continental\_charts\_pot\PPT-Redesign2013-Material\Logos\ContiTech\ContiTech-wt2.emf"/>
          <p:cNvPicPr>
            <a:picLocks noChangeAspect="1" noChangeArrowheads="1"/>
          </p:cNvPicPr>
          <p:nvPr userDrawn="1"/>
        </p:nvPicPr>
        <p:blipFill>
          <a:blip r:embed="rId3"/>
          <a:stretch>
            <a:fillRect/>
          </a:stretch>
        </p:blipFill>
        <p:spPr bwMode="auto">
          <a:xfrm>
            <a:off x="7258365" y="4582591"/>
            <a:ext cx="1472796" cy="230180"/>
          </a:xfrm>
          <a:prstGeom prst="rect">
            <a:avLst/>
          </a:prstGeom>
          <a:noFill/>
        </p:spPr>
      </p:pic>
    </p:spTree>
    <p:extLst>
      <p:ext uri="{BB962C8B-B14F-4D97-AF65-F5344CB8AC3E}">
        <p14:creationId xmlns:p14="http://schemas.microsoft.com/office/powerpoint/2010/main" val="93434242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ter (orange)">
    <p:bg>
      <p:bgPr>
        <a:solidFill>
          <a:schemeClr val="accent1"/>
        </a:solidFill>
        <a:effectLst/>
      </p:bgPr>
    </p:bg>
    <p:spTree>
      <p:nvGrpSpPr>
        <p:cNvPr id="1" name=""/>
        <p:cNvGrpSpPr/>
        <p:nvPr/>
      </p:nvGrpSpPr>
      <p:grpSpPr>
        <a:xfrm>
          <a:off x="0" y="0"/>
          <a:ext cx="0" cy="0"/>
          <a:chOff x="0" y="0"/>
          <a:chExt cx="0" cy="0"/>
        </a:xfrm>
      </p:grpSpPr>
      <p:pic>
        <p:nvPicPr>
          <p:cNvPr id="23" name="Picture 2" descr="I:\Continental\_charts\_pot\PPT-Redesign2013-Material\Logos\ContiTech\ContiTech_bk2.emf"/>
          <p:cNvPicPr>
            <a:picLocks noChangeAspect="1" noChangeArrowheads="1"/>
          </p:cNvPicPr>
          <p:nvPr userDrawn="1"/>
        </p:nvPicPr>
        <p:blipFill>
          <a:blip r:embed="rId2"/>
          <a:srcRect/>
          <a:stretch>
            <a:fillRect/>
          </a:stretch>
        </p:blipFill>
        <p:spPr bwMode="auto">
          <a:xfrm>
            <a:off x="7685634" y="265108"/>
            <a:ext cx="1096416" cy="171152"/>
          </a:xfrm>
          <a:prstGeom prst="rect">
            <a:avLst/>
          </a:prstGeom>
          <a:noFill/>
        </p:spPr>
      </p:pic>
      <p:grpSp>
        <p:nvGrpSpPr>
          <p:cNvPr id="13" name="Gruppieren 12"/>
          <p:cNvGrpSpPr/>
          <p:nvPr userDrawn="1"/>
        </p:nvGrpSpPr>
        <p:grpSpPr>
          <a:xfrm>
            <a:off x="0" y="0"/>
            <a:ext cx="9144000" cy="5143500"/>
            <a:chOff x="0" y="0"/>
            <a:chExt cx="9144000" cy="6858000"/>
          </a:xfrm>
        </p:grpSpPr>
        <p:sp>
          <p:nvSpPr>
            <p:cNvPr id="14" name="Rechteck 13"/>
            <p:cNvSpPr/>
            <p:nvPr userDrawn="1"/>
          </p:nvSpPr>
          <p:spPr>
            <a:xfrm>
              <a:off x="0" y="0"/>
              <a:ext cx="179388" cy="6858000"/>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200">
                <a:solidFill>
                  <a:srgbClr val="EBEBEB">
                    <a:lumMod val="10000"/>
                  </a:srgbClr>
                </a:solidFill>
              </a:endParaRPr>
            </a:p>
          </p:txBody>
        </p:sp>
        <p:sp>
          <p:nvSpPr>
            <p:cNvPr id="19" name="Rechteck 18"/>
            <p:cNvSpPr/>
            <p:nvPr userDrawn="1"/>
          </p:nvSpPr>
          <p:spPr>
            <a:xfrm>
              <a:off x="0" y="0"/>
              <a:ext cx="9144000" cy="188913"/>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200">
                <a:solidFill>
                  <a:srgbClr val="EBEBEB">
                    <a:lumMod val="10000"/>
                  </a:srgbClr>
                </a:solidFill>
              </a:endParaRPr>
            </a:p>
          </p:txBody>
        </p:sp>
        <p:sp>
          <p:nvSpPr>
            <p:cNvPr id="20" name="Rechteck 19"/>
            <p:cNvSpPr/>
            <p:nvPr userDrawn="1"/>
          </p:nvSpPr>
          <p:spPr>
            <a:xfrm>
              <a:off x="0" y="6669088"/>
              <a:ext cx="9107488" cy="188912"/>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200">
                <a:solidFill>
                  <a:srgbClr val="EBEBEB">
                    <a:lumMod val="10000"/>
                  </a:srgbClr>
                </a:solidFill>
              </a:endParaRPr>
            </a:p>
          </p:txBody>
        </p:sp>
        <p:sp>
          <p:nvSpPr>
            <p:cNvPr id="21" name="Rechteck 20"/>
            <p:cNvSpPr/>
            <p:nvPr userDrawn="1"/>
          </p:nvSpPr>
          <p:spPr>
            <a:xfrm>
              <a:off x="8964612" y="0"/>
              <a:ext cx="179387" cy="6858000"/>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200">
                <a:solidFill>
                  <a:srgbClr val="EBEBEB">
                    <a:lumMod val="10000"/>
                  </a:srgbClr>
                </a:solidFill>
              </a:endParaRPr>
            </a:p>
          </p:txBody>
        </p:sp>
      </p:grpSp>
      <p:sp>
        <p:nvSpPr>
          <p:cNvPr id="3" name="Inhaltsplatzhalter 2"/>
          <p:cNvSpPr>
            <a:spLocks noGrp="1"/>
          </p:cNvSpPr>
          <p:nvPr>
            <p:ph idx="1"/>
          </p:nvPr>
        </p:nvSpPr>
        <p:spPr>
          <a:xfrm>
            <a:off x="395289" y="1006078"/>
            <a:ext cx="8353425" cy="3401615"/>
          </a:xfrm>
        </p:spPr>
        <p:txBody>
          <a:bodyPr/>
          <a:lstStyle>
            <a:lvl1pPr marL="0" indent="0">
              <a:lnSpc>
                <a:spcPct val="113000"/>
              </a:lnSpc>
              <a:buSzPct val="125000"/>
              <a:buFont typeface="Arial" pitchFamily="34" charset="0"/>
              <a:buNone/>
              <a:defRPr>
                <a:solidFill>
                  <a:schemeClr val="bg1"/>
                </a:solidFill>
              </a:defRPr>
            </a:lvl1pPr>
            <a:lvl2pPr marL="138113" indent="-138113">
              <a:lnSpc>
                <a:spcPct val="113000"/>
              </a:lnSpc>
              <a:buClr>
                <a:schemeClr val="bg1"/>
              </a:buClr>
              <a:buSzPct val="125000"/>
              <a:buFont typeface="Arial" pitchFamily="34" charset="0"/>
              <a:buChar char="›"/>
              <a:defRPr>
                <a:solidFill>
                  <a:schemeClr val="bg1"/>
                </a:solidFill>
              </a:defRPr>
            </a:lvl2pPr>
            <a:lvl3pPr marL="404813" indent="-133350">
              <a:lnSpc>
                <a:spcPct val="113000"/>
              </a:lnSpc>
              <a:buClr>
                <a:schemeClr val="bg1"/>
              </a:buClr>
              <a:buSzPct val="125000"/>
              <a:buFont typeface="Arial" pitchFamily="34" charset="0"/>
              <a:buChar char="›"/>
              <a:defRPr>
                <a:solidFill>
                  <a:schemeClr val="bg1"/>
                </a:solidFill>
              </a:defRPr>
            </a:lvl3pPr>
            <a:lvl4pPr marL="671513" indent="-134541">
              <a:lnSpc>
                <a:spcPct val="113000"/>
              </a:lnSpc>
              <a:buClr>
                <a:schemeClr val="bg1"/>
              </a:buClr>
              <a:buSzPct val="125000"/>
              <a:buFont typeface="Arial" pitchFamily="34" charset="0"/>
              <a:buChar char="›"/>
              <a:defRPr>
                <a:solidFill>
                  <a:schemeClr val="bg1"/>
                </a:solidFill>
              </a:defRPr>
            </a:lvl4pPr>
            <a:lvl5pPr marL="942975" indent="-133350">
              <a:lnSpc>
                <a:spcPct val="113000"/>
              </a:lnSpc>
              <a:buClr>
                <a:schemeClr val="bg1"/>
              </a:buClr>
              <a:buSzPct val="125000"/>
              <a:buFont typeface="Arial" pitchFamily="34" charset="0"/>
              <a:buChar char="›"/>
              <a:defRPr>
                <a:solidFill>
                  <a:schemeClr val="bg1"/>
                </a:solidFill>
              </a:defRPr>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p>
        </p:txBody>
      </p:sp>
      <p:sp>
        <p:nvSpPr>
          <p:cNvPr id="8" name="Titel 7"/>
          <p:cNvSpPr>
            <a:spLocks noGrp="1"/>
          </p:cNvSpPr>
          <p:nvPr>
            <p:ph type="title"/>
          </p:nvPr>
        </p:nvSpPr>
        <p:spPr>
          <a:xfrm>
            <a:off x="395289" y="222647"/>
            <a:ext cx="8353425" cy="539353"/>
          </a:xfrm>
        </p:spPr>
        <p:txBody>
          <a:bodyPr/>
          <a:lstStyle>
            <a:lvl1pPr>
              <a:defRPr>
                <a:solidFill>
                  <a:schemeClr val="bg1"/>
                </a:solidFill>
              </a:defRPr>
            </a:lvl1pPr>
          </a:lstStyle>
          <a:p>
            <a:r>
              <a:rPr lang="de-DE" noProof="0"/>
              <a:t>Click to edit Master title style</a:t>
            </a:r>
            <a:endParaRPr lang="de-DE" noProof="0" dirty="0"/>
          </a:p>
        </p:txBody>
      </p:sp>
      <p:sp>
        <p:nvSpPr>
          <p:cNvPr id="9" name="Datumsplatzhalter 8"/>
          <p:cNvSpPr>
            <a:spLocks noGrp="1"/>
          </p:cNvSpPr>
          <p:nvPr>
            <p:ph type="dt" sz="half" idx="10"/>
          </p:nvPr>
        </p:nvSpPr>
        <p:spPr/>
        <p:txBody>
          <a:bodyPr/>
          <a:lstStyle>
            <a:lvl1pPr>
              <a:defRPr>
                <a:solidFill>
                  <a:schemeClr val="tx1"/>
                </a:solidFill>
              </a:defRPr>
            </a:lvl1pPr>
          </a:lstStyle>
          <a:p>
            <a:fld id="{76E8777D-4B9E-4B53-81BB-90F2BEBAB05E}" type="datetime3">
              <a:rPr lang="en-US" smtClean="0">
                <a:solidFill>
                  <a:srgbClr val="000000"/>
                </a:solidFill>
              </a:rPr>
              <a:pPr/>
              <a:t>6 June 2018</a:t>
            </a:fld>
            <a:endParaRPr lang="de-DE">
              <a:solidFill>
                <a:srgbClr val="000000"/>
              </a:solidFill>
            </a:endParaRPr>
          </a:p>
        </p:txBody>
      </p:sp>
      <p:sp>
        <p:nvSpPr>
          <p:cNvPr id="10" name="Foliennummernplatzhalter 9"/>
          <p:cNvSpPr>
            <a:spLocks noGrp="1"/>
          </p:cNvSpPr>
          <p:nvPr>
            <p:ph type="sldNum" sz="quarter" idx="11"/>
          </p:nvPr>
        </p:nvSpPr>
        <p:spPr/>
        <p:txBody>
          <a:bodyPr/>
          <a:lstStyle>
            <a:lvl1pPr>
              <a:defRPr>
                <a:solidFill>
                  <a:schemeClr val="tx1"/>
                </a:solidFill>
              </a:defRPr>
            </a:lvl1pPr>
          </a:lstStyle>
          <a:p>
            <a:fld id="{ADA48181-2C78-49CB-8C52-912A07842C2E}" type="slidenum">
              <a:rPr lang="de-DE" smtClean="0">
                <a:solidFill>
                  <a:srgbClr val="000000"/>
                </a:solidFill>
              </a:rPr>
              <a:pPr/>
              <a:t>‹#›</a:t>
            </a:fld>
            <a:endParaRPr lang="de-DE">
              <a:solidFill>
                <a:srgbClr val="000000"/>
              </a:solidFill>
            </a:endParaRPr>
          </a:p>
        </p:txBody>
      </p:sp>
      <p:sp>
        <p:nvSpPr>
          <p:cNvPr id="11" name="Fußzeilenplatzhalter 10"/>
          <p:cNvSpPr>
            <a:spLocks noGrp="1"/>
          </p:cNvSpPr>
          <p:nvPr>
            <p:ph type="ftr" sz="quarter" idx="12"/>
          </p:nvPr>
        </p:nvSpPr>
        <p:spPr/>
        <p:txBody>
          <a:bodyPr/>
          <a:lstStyle>
            <a:lvl1pPr>
              <a:defRPr>
                <a:solidFill>
                  <a:schemeClr val="tx1"/>
                </a:solidFill>
              </a:defRPr>
            </a:lvl1pPr>
          </a:lstStyle>
          <a:p>
            <a:r>
              <a:rPr lang="de-DE">
                <a:solidFill>
                  <a:srgbClr val="000000"/>
                </a:solidFill>
              </a:rPr>
              <a:t>Author, © ContiTech AG</a:t>
            </a:r>
          </a:p>
        </p:txBody>
      </p:sp>
      <p:pic>
        <p:nvPicPr>
          <p:cNvPr id="15" name="Bild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2412" y="4571224"/>
            <a:ext cx="1857600" cy="427616"/>
          </a:xfrm>
          <a:prstGeom prst="rect">
            <a:avLst/>
          </a:prstGeom>
          <a:noFill/>
          <a:ln>
            <a:noFill/>
          </a:ln>
        </p:spPr>
      </p:pic>
      <p:cxnSp>
        <p:nvCxnSpPr>
          <p:cNvPr id="16" name="Gerade Verbindung 15"/>
          <p:cNvCxnSpPr/>
          <p:nvPr userDrawn="1"/>
        </p:nvCxnSpPr>
        <p:spPr>
          <a:xfrm>
            <a:off x="395289" y="4533444"/>
            <a:ext cx="8353425" cy="0"/>
          </a:xfrm>
          <a:prstGeom prst="line">
            <a:avLst/>
          </a:prstGeom>
          <a:ln w="444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63929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pter (white)">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9" y="1006078"/>
            <a:ext cx="8353425" cy="3401615"/>
          </a:xfrm>
        </p:spPr>
        <p:txBody>
          <a:bodyPr/>
          <a:lstStyle>
            <a:lvl1pPr marL="0" indent="0">
              <a:lnSpc>
                <a:spcPct val="113000"/>
              </a:lnSpc>
              <a:buSzPct val="125000"/>
              <a:buFont typeface="Arial" pitchFamily="34" charset="0"/>
              <a:buNone/>
              <a:defRPr>
                <a:solidFill>
                  <a:schemeClr val="tx1"/>
                </a:solidFill>
              </a:defRPr>
            </a:lvl1pPr>
            <a:lvl2pPr marL="138113" indent="-138113">
              <a:lnSpc>
                <a:spcPct val="113000"/>
              </a:lnSpc>
              <a:buSzPct val="125000"/>
              <a:buFont typeface="Arial" pitchFamily="34" charset="0"/>
              <a:buChar char="›"/>
              <a:defRPr>
                <a:solidFill>
                  <a:schemeClr val="tx1"/>
                </a:solidFill>
              </a:defRPr>
            </a:lvl2pPr>
            <a:lvl3pPr marL="404813" indent="-133350">
              <a:lnSpc>
                <a:spcPct val="113000"/>
              </a:lnSpc>
              <a:buSzPct val="125000"/>
              <a:buFont typeface="Arial" pitchFamily="34" charset="0"/>
              <a:buChar char="›"/>
              <a:defRPr>
                <a:solidFill>
                  <a:schemeClr val="tx1"/>
                </a:solidFill>
              </a:defRPr>
            </a:lvl3pPr>
            <a:lvl4pPr marL="671513" indent="-134541">
              <a:lnSpc>
                <a:spcPct val="113000"/>
              </a:lnSpc>
              <a:buSzPct val="125000"/>
              <a:buFont typeface="Arial" pitchFamily="34" charset="0"/>
              <a:buChar char="›"/>
              <a:defRPr>
                <a:solidFill>
                  <a:schemeClr val="tx1"/>
                </a:solidFill>
              </a:defRPr>
            </a:lvl4pPr>
            <a:lvl5pPr marL="942975" indent="-133350">
              <a:lnSpc>
                <a:spcPct val="113000"/>
              </a:lnSpc>
              <a:buSzPct val="125000"/>
              <a:buFont typeface="Arial" pitchFamily="34" charset="0"/>
              <a:buChar char="›"/>
              <a:defRPr>
                <a:solidFill>
                  <a:schemeClr val="tx1"/>
                </a:solidFill>
              </a:defRPr>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p>
        </p:txBody>
      </p:sp>
      <p:sp>
        <p:nvSpPr>
          <p:cNvPr id="8" name="Titel 7"/>
          <p:cNvSpPr>
            <a:spLocks noGrp="1"/>
          </p:cNvSpPr>
          <p:nvPr>
            <p:ph type="title"/>
          </p:nvPr>
        </p:nvSpPr>
        <p:spPr>
          <a:xfrm>
            <a:off x="395289" y="222647"/>
            <a:ext cx="8353425" cy="539353"/>
          </a:xfrm>
        </p:spPr>
        <p:txBody>
          <a:bodyPr/>
          <a:lstStyle>
            <a:lvl1pPr>
              <a:defRPr>
                <a:solidFill>
                  <a:schemeClr val="accent1"/>
                </a:solidFill>
              </a:defRPr>
            </a:lvl1pPr>
          </a:lstStyle>
          <a:p>
            <a:r>
              <a:rPr lang="de-DE" noProof="0"/>
              <a:t>Click to edit Master title style</a:t>
            </a:r>
            <a:endParaRPr lang="de-DE" noProof="0" dirty="0"/>
          </a:p>
        </p:txBody>
      </p:sp>
      <p:sp>
        <p:nvSpPr>
          <p:cNvPr id="9" name="Datumsplatzhalter 8"/>
          <p:cNvSpPr>
            <a:spLocks noGrp="1"/>
          </p:cNvSpPr>
          <p:nvPr>
            <p:ph type="dt" sz="half" idx="10"/>
          </p:nvPr>
        </p:nvSpPr>
        <p:spPr/>
        <p:txBody>
          <a:bodyPr/>
          <a:lstStyle>
            <a:lvl1pPr>
              <a:defRPr>
                <a:solidFill>
                  <a:schemeClr val="tx1"/>
                </a:solidFill>
              </a:defRPr>
            </a:lvl1pPr>
          </a:lstStyle>
          <a:p>
            <a:fld id="{2511DE47-C4CE-48A5-B83A-F552C5903219}" type="datetime3">
              <a:rPr lang="en-US" smtClean="0">
                <a:solidFill>
                  <a:srgbClr val="000000"/>
                </a:solidFill>
              </a:rPr>
              <a:pPr/>
              <a:t>6 June 2018</a:t>
            </a:fld>
            <a:endParaRPr lang="de-DE">
              <a:solidFill>
                <a:srgbClr val="000000"/>
              </a:solidFill>
            </a:endParaRPr>
          </a:p>
        </p:txBody>
      </p:sp>
      <p:sp>
        <p:nvSpPr>
          <p:cNvPr id="10" name="Foliennummernplatzhalter 9"/>
          <p:cNvSpPr>
            <a:spLocks noGrp="1"/>
          </p:cNvSpPr>
          <p:nvPr>
            <p:ph type="sldNum" sz="quarter" idx="11"/>
          </p:nvPr>
        </p:nvSpPr>
        <p:spPr/>
        <p:txBody>
          <a:bodyPr/>
          <a:lstStyle>
            <a:lvl1pPr>
              <a:defRPr>
                <a:solidFill>
                  <a:schemeClr val="tx1"/>
                </a:solidFill>
              </a:defRPr>
            </a:lvl1pPr>
          </a:lstStyle>
          <a:p>
            <a:fld id="{ADA48181-2C78-49CB-8C52-912A07842C2E}" type="slidenum">
              <a:rPr lang="de-DE" smtClean="0">
                <a:solidFill>
                  <a:srgbClr val="000000"/>
                </a:solidFill>
              </a:rPr>
              <a:pPr/>
              <a:t>‹#›</a:t>
            </a:fld>
            <a:endParaRPr lang="de-DE">
              <a:solidFill>
                <a:srgbClr val="000000"/>
              </a:solidFill>
            </a:endParaRPr>
          </a:p>
        </p:txBody>
      </p:sp>
      <p:sp>
        <p:nvSpPr>
          <p:cNvPr id="11" name="Fußzeilenplatzhalter 10"/>
          <p:cNvSpPr>
            <a:spLocks noGrp="1"/>
          </p:cNvSpPr>
          <p:nvPr>
            <p:ph type="ftr" sz="quarter" idx="12"/>
          </p:nvPr>
        </p:nvSpPr>
        <p:spPr/>
        <p:txBody>
          <a:bodyPr/>
          <a:lstStyle>
            <a:lvl1pPr>
              <a:defRPr>
                <a:solidFill>
                  <a:schemeClr val="tx1"/>
                </a:solidFill>
              </a:defRPr>
            </a:lvl1pPr>
          </a:lstStyle>
          <a:p>
            <a:r>
              <a:rPr lang="de-DE">
                <a:solidFill>
                  <a:srgbClr val="000000"/>
                </a:solidFill>
              </a:rPr>
              <a:t>Author, © ContiTech AG</a:t>
            </a:r>
          </a:p>
        </p:txBody>
      </p:sp>
    </p:spTree>
    <p:extLst>
      <p:ext uri="{BB962C8B-B14F-4D97-AF65-F5344CB8AC3E}">
        <p14:creationId xmlns:p14="http://schemas.microsoft.com/office/powerpoint/2010/main" val="269267674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pter (black)">
    <p:bg>
      <p:bgPr>
        <a:solidFill>
          <a:schemeClr val="tx1"/>
        </a:solidFill>
        <a:effectLst/>
      </p:bgPr>
    </p:bg>
    <p:spTree>
      <p:nvGrpSpPr>
        <p:cNvPr id="1" name=""/>
        <p:cNvGrpSpPr/>
        <p:nvPr/>
      </p:nvGrpSpPr>
      <p:grpSpPr>
        <a:xfrm>
          <a:off x="0" y="0"/>
          <a:ext cx="0" cy="0"/>
          <a:chOff x="0" y="0"/>
          <a:chExt cx="0" cy="0"/>
        </a:xfrm>
      </p:grpSpPr>
      <p:pic>
        <p:nvPicPr>
          <p:cNvPr id="22" name="Picture 2" descr="I:\Continental\_charts\_pot\PPT-Redesign2013-Material\Logos\ContiTech\ContiTech_bk2.emf"/>
          <p:cNvPicPr>
            <a:picLocks noChangeAspect="1" noChangeArrowheads="1"/>
          </p:cNvPicPr>
          <p:nvPr userDrawn="1"/>
        </p:nvPicPr>
        <p:blipFill>
          <a:blip r:embed="rId2"/>
          <a:stretch>
            <a:fillRect/>
          </a:stretch>
        </p:blipFill>
        <p:spPr bwMode="auto">
          <a:xfrm>
            <a:off x="7686289" y="265108"/>
            <a:ext cx="1095107" cy="171152"/>
          </a:xfrm>
          <a:prstGeom prst="rect">
            <a:avLst/>
          </a:prstGeom>
          <a:noFill/>
        </p:spPr>
      </p:pic>
      <p:sp>
        <p:nvSpPr>
          <p:cNvPr id="3" name="Inhaltsplatzhalter 2"/>
          <p:cNvSpPr>
            <a:spLocks noGrp="1"/>
          </p:cNvSpPr>
          <p:nvPr>
            <p:ph idx="1"/>
          </p:nvPr>
        </p:nvSpPr>
        <p:spPr>
          <a:xfrm>
            <a:off x="395289" y="1006078"/>
            <a:ext cx="8353425" cy="3401615"/>
          </a:xfrm>
        </p:spPr>
        <p:txBody>
          <a:bodyPr/>
          <a:lstStyle>
            <a:lvl1pPr marL="0" indent="0">
              <a:lnSpc>
                <a:spcPct val="113000"/>
              </a:lnSpc>
              <a:buSzPct val="125000"/>
              <a:buFont typeface="Arial" pitchFamily="34" charset="0"/>
              <a:buNone/>
              <a:defRPr>
                <a:solidFill>
                  <a:schemeClr val="bg1"/>
                </a:solidFill>
              </a:defRPr>
            </a:lvl1pPr>
            <a:lvl2pPr marL="138113" indent="-138113">
              <a:lnSpc>
                <a:spcPct val="113000"/>
              </a:lnSpc>
              <a:buSzPct val="125000"/>
              <a:buFont typeface="Arial" pitchFamily="34" charset="0"/>
              <a:buChar char="›"/>
              <a:defRPr>
                <a:solidFill>
                  <a:schemeClr val="bg1"/>
                </a:solidFill>
              </a:defRPr>
            </a:lvl2pPr>
            <a:lvl3pPr marL="404813" indent="-133350">
              <a:lnSpc>
                <a:spcPct val="113000"/>
              </a:lnSpc>
              <a:buSzPct val="125000"/>
              <a:buFont typeface="Arial" pitchFamily="34" charset="0"/>
              <a:buChar char="›"/>
              <a:defRPr>
                <a:solidFill>
                  <a:schemeClr val="bg1"/>
                </a:solidFill>
              </a:defRPr>
            </a:lvl3pPr>
            <a:lvl4pPr marL="671513" indent="-134541">
              <a:lnSpc>
                <a:spcPct val="113000"/>
              </a:lnSpc>
              <a:buSzPct val="125000"/>
              <a:buFont typeface="Arial" pitchFamily="34" charset="0"/>
              <a:buChar char="›"/>
              <a:defRPr>
                <a:solidFill>
                  <a:schemeClr val="bg1"/>
                </a:solidFill>
              </a:defRPr>
            </a:lvl4pPr>
            <a:lvl5pPr marL="942975" indent="-133350">
              <a:lnSpc>
                <a:spcPct val="113000"/>
              </a:lnSpc>
              <a:buSzPct val="125000"/>
              <a:buFont typeface="Arial" pitchFamily="34" charset="0"/>
              <a:buChar char="›"/>
              <a:defRPr>
                <a:solidFill>
                  <a:schemeClr val="bg1"/>
                </a:solidFill>
              </a:defRPr>
            </a:lvl5p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p>
        </p:txBody>
      </p:sp>
      <p:sp>
        <p:nvSpPr>
          <p:cNvPr id="8" name="Titel 7"/>
          <p:cNvSpPr>
            <a:spLocks noGrp="1"/>
          </p:cNvSpPr>
          <p:nvPr>
            <p:ph type="title"/>
          </p:nvPr>
        </p:nvSpPr>
        <p:spPr>
          <a:xfrm>
            <a:off x="395289" y="222647"/>
            <a:ext cx="8353425" cy="539353"/>
          </a:xfrm>
        </p:spPr>
        <p:txBody>
          <a:bodyPr/>
          <a:lstStyle>
            <a:lvl1pPr>
              <a:defRPr>
                <a:solidFill>
                  <a:schemeClr val="accent1"/>
                </a:solidFill>
              </a:defRPr>
            </a:lvl1pPr>
          </a:lstStyle>
          <a:p>
            <a:r>
              <a:rPr lang="de-DE" noProof="0"/>
              <a:t>Click to edit Master title style</a:t>
            </a:r>
            <a:endParaRPr lang="de-DE" noProof="0" dirty="0"/>
          </a:p>
        </p:txBody>
      </p:sp>
      <p:sp>
        <p:nvSpPr>
          <p:cNvPr id="9" name="Datumsplatzhalter 8"/>
          <p:cNvSpPr>
            <a:spLocks noGrp="1"/>
          </p:cNvSpPr>
          <p:nvPr>
            <p:ph type="dt" sz="half" idx="10"/>
          </p:nvPr>
        </p:nvSpPr>
        <p:spPr/>
        <p:txBody>
          <a:bodyPr/>
          <a:lstStyle>
            <a:lvl1pPr>
              <a:defRPr>
                <a:solidFill>
                  <a:schemeClr val="bg1"/>
                </a:solidFill>
              </a:defRPr>
            </a:lvl1pPr>
          </a:lstStyle>
          <a:p>
            <a:fld id="{BEBB9BEC-6A41-48B0-A617-FC9A7DA05DA5}" type="datetime3">
              <a:rPr lang="en-US" smtClean="0">
                <a:solidFill>
                  <a:srgbClr val="FFFFFF"/>
                </a:solidFill>
              </a:rPr>
              <a:pPr/>
              <a:t>6 June 2018</a:t>
            </a:fld>
            <a:endParaRPr lang="de-DE">
              <a:solidFill>
                <a:srgbClr val="FFFFFF"/>
              </a:solidFill>
            </a:endParaRPr>
          </a:p>
        </p:txBody>
      </p:sp>
      <p:sp>
        <p:nvSpPr>
          <p:cNvPr id="10" name="Foliennummernplatzhalter 9"/>
          <p:cNvSpPr>
            <a:spLocks noGrp="1"/>
          </p:cNvSpPr>
          <p:nvPr>
            <p:ph type="sldNum" sz="quarter" idx="11"/>
          </p:nvPr>
        </p:nvSpPr>
        <p:spPr/>
        <p:txBody>
          <a:bodyPr/>
          <a:lstStyle>
            <a:lvl1pPr>
              <a:defRPr>
                <a:solidFill>
                  <a:schemeClr val="bg1"/>
                </a:solidFill>
              </a:defRPr>
            </a:lvl1pPr>
          </a:lstStyle>
          <a:p>
            <a:fld id="{ADA48181-2C78-49CB-8C52-912A07842C2E}" type="slidenum">
              <a:rPr lang="de-DE" smtClean="0">
                <a:solidFill>
                  <a:srgbClr val="FFFFFF"/>
                </a:solidFill>
              </a:rPr>
              <a:pPr/>
              <a:t>‹#›</a:t>
            </a:fld>
            <a:endParaRPr lang="de-DE">
              <a:solidFill>
                <a:srgbClr val="FFFFFF"/>
              </a:solidFill>
            </a:endParaRPr>
          </a:p>
        </p:txBody>
      </p:sp>
      <p:sp>
        <p:nvSpPr>
          <p:cNvPr id="11" name="Fußzeilenplatzhalter 10"/>
          <p:cNvSpPr>
            <a:spLocks noGrp="1"/>
          </p:cNvSpPr>
          <p:nvPr>
            <p:ph type="ftr" sz="quarter" idx="12"/>
          </p:nvPr>
        </p:nvSpPr>
        <p:spPr/>
        <p:txBody>
          <a:bodyPr/>
          <a:lstStyle>
            <a:lvl1pPr>
              <a:defRPr>
                <a:solidFill>
                  <a:schemeClr val="bg1"/>
                </a:solidFill>
              </a:defRPr>
            </a:lvl1pPr>
          </a:lstStyle>
          <a:p>
            <a:r>
              <a:rPr lang="de-DE">
                <a:solidFill>
                  <a:srgbClr val="FFFFFF"/>
                </a:solidFill>
              </a:rPr>
              <a:t>Author, © ContiTech AG</a:t>
            </a:r>
          </a:p>
        </p:txBody>
      </p:sp>
      <p:cxnSp>
        <p:nvCxnSpPr>
          <p:cNvPr id="7" name="Gerade Verbindung 6"/>
          <p:cNvCxnSpPr/>
          <p:nvPr userDrawn="1"/>
        </p:nvCxnSpPr>
        <p:spPr>
          <a:xfrm>
            <a:off x="395289" y="4533444"/>
            <a:ext cx="8353425"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 name="Gruppieren 15"/>
          <p:cNvGrpSpPr/>
          <p:nvPr userDrawn="1"/>
        </p:nvGrpSpPr>
        <p:grpSpPr>
          <a:xfrm>
            <a:off x="0" y="0"/>
            <a:ext cx="9144000" cy="5143500"/>
            <a:chOff x="0" y="0"/>
            <a:chExt cx="9144000" cy="6858000"/>
          </a:xfrm>
        </p:grpSpPr>
        <p:sp>
          <p:nvSpPr>
            <p:cNvPr id="17" name="Rechteck 16"/>
            <p:cNvSpPr/>
            <p:nvPr userDrawn="1"/>
          </p:nvSpPr>
          <p:spPr>
            <a:xfrm>
              <a:off x="0" y="0"/>
              <a:ext cx="179388" cy="6858000"/>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200">
                <a:solidFill>
                  <a:srgbClr val="EBEBEB">
                    <a:lumMod val="10000"/>
                  </a:srgbClr>
                </a:solidFill>
              </a:endParaRPr>
            </a:p>
          </p:txBody>
        </p:sp>
        <p:sp>
          <p:nvSpPr>
            <p:cNvPr id="18" name="Rechteck 17"/>
            <p:cNvSpPr/>
            <p:nvPr userDrawn="1"/>
          </p:nvSpPr>
          <p:spPr>
            <a:xfrm>
              <a:off x="0" y="0"/>
              <a:ext cx="9144000" cy="188913"/>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200">
                <a:solidFill>
                  <a:srgbClr val="EBEBEB">
                    <a:lumMod val="10000"/>
                  </a:srgbClr>
                </a:solidFill>
              </a:endParaRPr>
            </a:p>
          </p:txBody>
        </p:sp>
        <p:sp>
          <p:nvSpPr>
            <p:cNvPr id="19" name="Rechteck 18"/>
            <p:cNvSpPr/>
            <p:nvPr userDrawn="1"/>
          </p:nvSpPr>
          <p:spPr>
            <a:xfrm>
              <a:off x="0" y="6669088"/>
              <a:ext cx="9107488" cy="188912"/>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200">
                <a:solidFill>
                  <a:srgbClr val="EBEBEB">
                    <a:lumMod val="10000"/>
                  </a:srgbClr>
                </a:solidFill>
              </a:endParaRPr>
            </a:p>
          </p:txBody>
        </p:sp>
        <p:sp>
          <p:nvSpPr>
            <p:cNvPr id="20" name="Rechteck 19"/>
            <p:cNvSpPr/>
            <p:nvPr userDrawn="1"/>
          </p:nvSpPr>
          <p:spPr>
            <a:xfrm>
              <a:off x="8964612" y="0"/>
              <a:ext cx="179387" cy="6858000"/>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200">
                <a:solidFill>
                  <a:srgbClr val="EBEBEB">
                    <a:lumMod val="10000"/>
                  </a:srgbClr>
                </a:solidFill>
              </a:endParaRPr>
            </a:p>
          </p:txBody>
        </p:sp>
      </p:grpSp>
    </p:spTree>
    <p:extLst>
      <p:ext uri="{BB962C8B-B14F-4D97-AF65-F5344CB8AC3E}">
        <p14:creationId xmlns:p14="http://schemas.microsoft.com/office/powerpoint/2010/main" val="104029338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descr="I:\Continental\_charts\_pot\PPT-Redesign2013-Material\Logos\ContiTech\ContiTech_bk2.emf"/>
          <p:cNvPicPr>
            <a:picLocks noChangeAspect="1" noChangeArrowheads="1"/>
          </p:cNvPicPr>
          <p:nvPr/>
        </p:nvPicPr>
        <p:blipFill>
          <a:blip r:embed="rId24"/>
          <a:srcRect/>
          <a:stretch>
            <a:fillRect/>
          </a:stretch>
        </p:blipFill>
        <p:spPr bwMode="auto">
          <a:xfrm>
            <a:off x="7685634" y="265108"/>
            <a:ext cx="1096416" cy="171152"/>
          </a:xfrm>
          <a:prstGeom prst="rect">
            <a:avLst/>
          </a:prstGeom>
          <a:noFill/>
        </p:spPr>
      </p:pic>
      <p:cxnSp>
        <p:nvCxnSpPr>
          <p:cNvPr id="13" name="Gerade Verbindung 12"/>
          <p:cNvCxnSpPr/>
          <p:nvPr/>
        </p:nvCxnSpPr>
        <p:spPr>
          <a:xfrm>
            <a:off x="395289" y="4533444"/>
            <a:ext cx="8353425" cy="0"/>
          </a:xfrm>
          <a:prstGeom prst="line">
            <a:avLst/>
          </a:prstGeom>
          <a:ln w="444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Bild 4"/>
          <p:cNvPicPr>
            <a:picLocks noChangeAspect="1"/>
          </p:cNvPicPr>
          <p:nvPr/>
        </p:nvPicPr>
        <p:blipFill>
          <a:blip r:embed="rId25">
            <a:extLst>
              <a:ext uri="{28A0092B-C50C-407E-A947-70E740481C1C}">
                <a14:useLocalDpi xmlns:a14="http://schemas.microsoft.com/office/drawing/2010/main" val="0"/>
              </a:ext>
            </a:extLst>
          </a:blip>
          <a:stretch>
            <a:fillRect/>
          </a:stretch>
        </p:blipFill>
        <p:spPr bwMode="black">
          <a:xfrm>
            <a:off x="252638" y="4571275"/>
            <a:ext cx="1857375" cy="427565"/>
          </a:xfrm>
          <a:prstGeom prst="rect">
            <a:avLst/>
          </a:prstGeom>
          <a:noFill/>
          <a:ln>
            <a:noFill/>
          </a:ln>
        </p:spPr>
      </p:pic>
      <p:sp>
        <p:nvSpPr>
          <p:cNvPr id="2" name="Titelplatzhalter 1"/>
          <p:cNvSpPr>
            <a:spLocks noGrp="1"/>
          </p:cNvSpPr>
          <p:nvPr>
            <p:ph type="title"/>
          </p:nvPr>
        </p:nvSpPr>
        <p:spPr>
          <a:xfrm>
            <a:off x="395289" y="222647"/>
            <a:ext cx="8353425" cy="539353"/>
          </a:xfrm>
          <a:prstGeom prst="rect">
            <a:avLst/>
          </a:prstGeom>
        </p:spPr>
        <p:txBody>
          <a:bodyPr vert="horz" lIns="0" tIns="25200" rIns="91440" bIns="0" rtlCol="0" anchor="t" anchorCtr="0">
            <a:noAutofit/>
          </a:bodyPr>
          <a:lstStyle/>
          <a:p>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
        <p:nvSpPr>
          <p:cNvPr id="3" name="Textplatzhalter 2"/>
          <p:cNvSpPr>
            <a:spLocks noGrp="1"/>
          </p:cNvSpPr>
          <p:nvPr>
            <p:ph type="body" idx="1"/>
          </p:nvPr>
        </p:nvSpPr>
        <p:spPr>
          <a:xfrm>
            <a:off x="395289" y="1006079"/>
            <a:ext cx="8353425" cy="3401615"/>
          </a:xfrm>
          <a:prstGeom prst="rect">
            <a:avLst/>
          </a:prstGeom>
        </p:spPr>
        <p:txBody>
          <a:bodyPr vert="horz" lIns="0" tIns="18000" rIns="0" bIns="18000" rtlCol="0">
            <a:noAutofit/>
          </a:bodyPr>
          <a:lstStyle/>
          <a:p>
            <a:pPr lvl="0"/>
            <a:r>
              <a:rPr lang="en-US" noProof="0"/>
              <a:t>Textmasterformate durch Klicken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24" name="Datumsplatzhalter 23"/>
          <p:cNvSpPr>
            <a:spLocks noGrp="1"/>
          </p:cNvSpPr>
          <p:nvPr>
            <p:ph type="dt" sz="half" idx="2"/>
          </p:nvPr>
        </p:nvSpPr>
        <p:spPr>
          <a:xfrm>
            <a:off x="6350485" y="4668367"/>
            <a:ext cx="2001935" cy="112830"/>
          </a:xfrm>
          <a:prstGeom prst="rect">
            <a:avLst/>
          </a:prstGeom>
        </p:spPr>
        <p:txBody>
          <a:bodyPr vert="horz" wrap="none" lIns="0" tIns="0" rIns="0" bIns="0" rtlCol="0" anchor="b" anchorCtr="0"/>
          <a:lstStyle>
            <a:lvl1pPr algn="l">
              <a:defRPr sz="525">
                <a:solidFill>
                  <a:schemeClr val="tx1"/>
                </a:solidFill>
                <a:latin typeface="+mn-lt"/>
              </a:defRPr>
            </a:lvl1pPr>
          </a:lstStyle>
          <a:p>
            <a:fld id="{C5AC1A20-5FBD-4BD2-BAE5-7CF4B6C4AEE5}" type="datetime3">
              <a:rPr lang="en-US" smtClean="0">
                <a:solidFill>
                  <a:srgbClr val="000000"/>
                </a:solidFill>
              </a:rPr>
              <a:pPr/>
              <a:t>6 June 2018</a:t>
            </a:fld>
            <a:endParaRPr lang="en-US">
              <a:solidFill>
                <a:srgbClr val="000000"/>
              </a:solidFill>
            </a:endParaRPr>
          </a:p>
        </p:txBody>
      </p:sp>
      <p:sp>
        <p:nvSpPr>
          <p:cNvPr id="25" name="Fußzeilenplatzhalter 24"/>
          <p:cNvSpPr>
            <a:spLocks noGrp="1"/>
          </p:cNvSpPr>
          <p:nvPr>
            <p:ph type="ftr" sz="quarter" idx="3"/>
          </p:nvPr>
        </p:nvSpPr>
        <p:spPr>
          <a:xfrm>
            <a:off x="6350486" y="4781636"/>
            <a:ext cx="2001935" cy="112830"/>
          </a:xfrm>
          <a:prstGeom prst="rect">
            <a:avLst/>
          </a:prstGeom>
        </p:spPr>
        <p:txBody>
          <a:bodyPr vert="horz" wrap="none" lIns="0" tIns="0" rIns="0" bIns="0" rtlCol="0" anchor="t" anchorCtr="0"/>
          <a:lstStyle>
            <a:lvl1pPr algn="l">
              <a:defRPr sz="525">
                <a:solidFill>
                  <a:schemeClr val="tx1"/>
                </a:solidFill>
                <a:latin typeface="+mn-lt"/>
              </a:defRPr>
            </a:lvl1pPr>
          </a:lstStyle>
          <a:p>
            <a:r>
              <a:rPr lang="en-US">
                <a:solidFill>
                  <a:srgbClr val="000000"/>
                </a:solidFill>
              </a:rPr>
              <a:t>Author, © ContiTech AG</a:t>
            </a:r>
            <a:endParaRPr lang="en-US" dirty="0">
              <a:solidFill>
                <a:srgbClr val="000000"/>
              </a:solidFill>
            </a:endParaRPr>
          </a:p>
        </p:txBody>
      </p:sp>
      <p:sp>
        <p:nvSpPr>
          <p:cNvPr id="26" name="Foliennummernplatzhalter 25"/>
          <p:cNvSpPr>
            <a:spLocks noGrp="1"/>
          </p:cNvSpPr>
          <p:nvPr>
            <p:ph type="sldNum" sz="quarter" idx="4"/>
          </p:nvPr>
        </p:nvSpPr>
        <p:spPr>
          <a:xfrm>
            <a:off x="8388425" y="4781636"/>
            <a:ext cx="360289" cy="112830"/>
          </a:xfrm>
          <a:prstGeom prst="rect">
            <a:avLst/>
          </a:prstGeom>
        </p:spPr>
        <p:txBody>
          <a:bodyPr vert="horz" wrap="none" lIns="0" tIns="0" rIns="0" bIns="0" rtlCol="0" anchor="t" anchorCtr="0"/>
          <a:lstStyle>
            <a:lvl1pPr algn="r">
              <a:defRPr sz="525" b="1">
                <a:solidFill>
                  <a:schemeClr val="tx1"/>
                </a:solidFill>
                <a:latin typeface="+mn-lt"/>
              </a:defRPr>
            </a:lvl1pPr>
          </a:lstStyle>
          <a:p>
            <a:fld id="{ADA48181-2C78-49CB-8C52-912A07842C2E}" type="slidenum">
              <a:rPr lang="en-US" smtClean="0">
                <a:solidFill>
                  <a:srgbClr val="000000"/>
                </a:solidFill>
              </a:rPr>
              <a:pPr/>
              <a:t>‹#›</a:t>
            </a:fld>
            <a:endParaRPr lang="en-US">
              <a:solidFill>
                <a:srgbClr val="000000"/>
              </a:solidFill>
            </a:endParaRPr>
          </a:p>
        </p:txBody>
      </p:sp>
      <p:sp>
        <p:nvSpPr>
          <p:cNvPr id="4" name="empower - DO NOT DELETE!!!" hidden="1"/>
          <p:cNvSpPr/>
          <p:nvPr>
            <p:custDataLst>
              <p:tags r:id="rId23"/>
            </p:custDataLst>
          </p:nvPr>
        </p:nvSpPr>
        <p:spPr>
          <a:xfrm>
            <a:off x="-1270000" y="-952500"/>
            <a:ext cx="0" cy="0"/>
          </a:xfrm>
          <a:prstGeom prst="ellipse">
            <a:avLst/>
          </a:prstGeom>
          <a:solidFill>
            <a:schemeClr val="accent1"/>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200" dirty="0" err="1">
              <a:solidFill>
                <a:srgbClr val="EBEBEB">
                  <a:lumMod val="10000"/>
                </a:srgbClr>
              </a:solidFill>
            </a:endParaRPr>
          </a:p>
        </p:txBody>
      </p:sp>
    </p:spTree>
    <p:extLst>
      <p:ext uri="{BB962C8B-B14F-4D97-AF65-F5344CB8AC3E}">
        <p14:creationId xmlns:p14="http://schemas.microsoft.com/office/powerpoint/2010/main" val="85355719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Lst>
  <p:transition>
    <p:fade/>
  </p:transition>
  <p:hf hdr="0"/>
  <p:txStyles>
    <p:titleStyle>
      <a:lvl1pPr algn="l" defTabSz="685800" rtl="0" eaLnBrk="1" latinLnBrk="0" hangingPunct="1">
        <a:lnSpc>
          <a:spcPct val="95000"/>
        </a:lnSpc>
        <a:spcBef>
          <a:spcPct val="0"/>
        </a:spcBef>
        <a:buNone/>
        <a:defRPr sz="1800" b="1" kern="1200">
          <a:solidFill>
            <a:schemeClr val="accent1"/>
          </a:solidFill>
          <a:latin typeface="+mj-lt"/>
          <a:ea typeface="+mj-ea"/>
          <a:cs typeface="Arial" pitchFamily="34" charset="0"/>
        </a:defRPr>
      </a:lvl1pPr>
    </p:titleStyle>
    <p:bodyStyle>
      <a:lvl1pPr marL="133350" indent="-133350" algn="l" defTabSz="685800" rtl="0" eaLnBrk="1" latinLnBrk="0" hangingPunct="1">
        <a:lnSpc>
          <a:spcPct val="100000"/>
        </a:lnSpc>
        <a:spcBef>
          <a:spcPts val="0"/>
        </a:spcBef>
        <a:spcAft>
          <a:spcPts val="900"/>
        </a:spcAft>
        <a:buClr>
          <a:schemeClr val="accent1"/>
        </a:buClr>
        <a:buSzPct val="125000"/>
        <a:buFont typeface="Arial" pitchFamily="34" charset="0"/>
        <a:buChar char="›"/>
        <a:defRPr sz="1200" b="0" kern="1200">
          <a:solidFill>
            <a:schemeClr val="tx1"/>
          </a:solidFill>
          <a:latin typeface="+mn-lt"/>
          <a:ea typeface="+mn-ea"/>
          <a:cs typeface="Arial" pitchFamily="34" charset="0"/>
        </a:defRPr>
      </a:lvl1pPr>
      <a:lvl2pPr marL="406004" indent="-138113" algn="l" defTabSz="685800" rtl="0" eaLnBrk="1" latinLnBrk="0" hangingPunct="1">
        <a:lnSpc>
          <a:spcPct val="100000"/>
        </a:lnSpc>
        <a:spcBef>
          <a:spcPts val="0"/>
        </a:spcBef>
        <a:spcAft>
          <a:spcPts val="900"/>
        </a:spcAft>
        <a:buClr>
          <a:schemeClr val="accent1"/>
        </a:buClr>
        <a:buSzPct val="125000"/>
        <a:buFont typeface="Arial" pitchFamily="34" charset="0"/>
        <a:buChar char="›"/>
        <a:defRPr sz="1200" b="0" kern="1200">
          <a:solidFill>
            <a:schemeClr val="tx1"/>
          </a:solidFill>
          <a:latin typeface="+mn-lt"/>
          <a:ea typeface="+mn-ea"/>
          <a:cs typeface="Arial" pitchFamily="34" charset="0"/>
        </a:defRPr>
      </a:lvl2pPr>
      <a:lvl3pPr marL="672704" indent="-133350" algn="l" defTabSz="685800" rtl="0" eaLnBrk="1" latinLnBrk="0" hangingPunct="1">
        <a:lnSpc>
          <a:spcPct val="100000"/>
        </a:lnSpc>
        <a:spcBef>
          <a:spcPts val="0"/>
        </a:spcBef>
        <a:spcAft>
          <a:spcPts val="900"/>
        </a:spcAft>
        <a:buClr>
          <a:schemeClr val="accent1"/>
        </a:buClr>
        <a:buSzPct val="125000"/>
        <a:buFont typeface="Arial" pitchFamily="34" charset="0"/>
        <a:buChar char="›"/>
        <a:defRPr sz="1200" b="0" kern="1200">
          <a:solidFill>
            <a:schemeClr val="tx1"/>
          </a:solidFill>
          <a:latin typeface="+mn-lt"/>
          <a:ea typeface="+mn-ea"/>
          <a:cs typeface="Arial" pitchFamily="34" charset="0"/>
        </a:defRPr>
      </a:lvl3pPr>
      <a:lvl4pPr marL="940594" indent="-134541" algn="l" defTabSz="685800" rtl="0" eaLnBrk="1" latinLnBrk="0" hangingPunct="1">
        <a:lnSpc>
          <a:spcPct val="100000"/>
        </a:lnSpc>
        <a:spcBef>
          <a:spcPts val="0"/>
        </a:spcBef>
        <a:spcAft>
          <a:spcPts val="900"/>
        </a:spcAft>
        <a:buClr>
          <a:schemeClr val="accent1"/>
        </a:buClr>
        <a:buSzPct val="125000"/>
        <a:buFont typeface="Arial" pitchFamily="34" charset="0"/>
        <a:buChar char="›"/>
        <a:defRPr sz="1200" b="0" kern="1200">
          <a:solidFill>
            <a:schemeClr val="tx1"/>
          </a:solidFill>
          <a:latin typeface="+mn-lt"/>
          <a:ea typeface="+mn-ea"/>
          <a:cs typeface="Arial" pitchFamily="34" charset="0"/>
        </a:defRPr>
      </a:lvl4pPr>
      <a:lvl5pPr marL="1212056" indent="-133350" algn="l" defTabSz="685800" rtl="0" eaLnBrk="1" latinLnBrk="0" hangingPunct="1">
        <a:lnSpc>
          <a:spcPct val="100000"/>
        </a:lnSpc>
        <a:spcBef>
          <a:spcPts val="0"/>
        </a:spcBef>
        <a:spcAft>
          <a:spcPts val="900"/>
        </a:spcAft>
        <a:buClr>
          <a:schemeClr val="accent1"/>
        </a:buClr>
        <a:buSzPct val="125000"/>
        <a:buFont typeface="Arial" pitchFamily="34" charset="0"/>
        <a:buChar char="›"/>
        <a:defRPr sz="1200" b="0" kern="1200">
          <a:solidFill>
            <a:schemeClr val="tx1"/>
          </a:solidFill>
          <a:latin typeface="+mn-lt"/>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hyperlink" Target="mailto:canada@contitech.ca" TargetMode="External"/><Relationship Id="rId3" Type="http://schemas.openxmlformats.org/officeDocument/2006/relationships/hyperlink" Target="mailto:mideastus@contitech.us" TargetMode="External"/><Relationship Id="rId7" Type="http://schemas.openxmlformats.org/officeDocument/2006/relationships/hyperlink" Target="mailto:westus@contitech.u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mailto:southwestus@contitech.us" TargetMode="External"/><Relationship Id="rId5" Type="http://schemas.openxmlformats.org/officeDocument/2006/relationships/hyperlink" Target="mailto:southeastus@contitech.us" TargetMode="External"/><Relationship Id="rId4" Type="http://schemas.openxmlformats.org/officeDocument/2006/relationships/hyperlink" Target="mailto:midwestus@contitech.us" TargetMode="External"/><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mailto:industrialhose@contitech.u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a:t>	</a:t>
            </a:r>
            <a:br>
              <a:rPr lang="en-US" dirty="0"/>
            </a:br>
            <a:endParaRPr lang="en-US" dirty="0"/>
          </a:p>
        </p:txBody>
      </p:sp>
      <p:sp>
        <p:nvSpPr>
          <p:cNvPr id="3" name="Untertitel 2"/>
          <p:cNvSpPr>
            <a:spLocks noGrp="1"/>
          </p:cNvSpPr>
          <p:nvPr>
            <p:ph type="subTitle" idx="1"/>
          </p:nvPr>
        </p:nvSpPr>
        <p:spPr>
          <a:xfrm>
            <a:off x="471123" y="1885951"/>
            <a:ext cx="8172140" cy="878685"/>
          </a:xfrm>
        </p:spPr>
        <p:txBody>
          <a:bodyPr/>
          <a:lstStyle/>
          <a:p>
            <a:r>
              <a:rPr lang="en-US" sz="4000" b="1" dirty="0">
                <a:solidFill>
                  <a:schemeClr val="accent1"/>
                </a:solidFill>
              </a:rPr>
              <a:t>Industrial Fluid Solutions</a:t>
            </a:r>
          </a:p>
          <a:p>
            <a:r>
              <a:rPr lang="en-US" dirty="0"/>
              <a:t> </a:t>
            </a:r>
          </a:p>
        </p:txBody>
      </p:sp>
      <p:sp>
        <p:nvSpPr>
          <p:cNvPr id="4" name="Textplatzhalter 3"/>
          <p:cNvSpPr>
            <a:spLocks noGrp="1"/>
          </p:cNvSpPr>
          <p:nvPr>
            <p:ph type="body" sz="quarter" idx="10"/>
          </p:nvPr>
        </p:nvSpPr>
        <p:spPr/>
        <p:txBody>
          <a:bodyPr/>
          <a:lstStyle/>
          <a:p>
            <a:r>
              <a:rPr lang="en-US" dirty="0"/>
              <a:t>www.contitech.us</a:t>
            </a:r>
          </a:p>
        </p:txBody>
      </p:sp>
      <p:sp>
        <p:nvSpPr>
          <p:cNvPr id="5" name="Title 1">
            <a:extLst>
              <a:ext uri="{FF2B5EF4-FFF2-40B4-BE49-F238E27FC236}">
                <a16:creationId xmlns:a16="http://schemas.microsoft.com/office/drawing/2014/main" id="{00F6CF43-271A-43A4-93BD-C5E7A313B0F8}"/>
              </a:ext>
            </a:extLst>
          </p:cNvPr>
          <p:cNvSpPr txBox="1">
            <a:spLocks/>
          </p:cNvSpPr>
          <p:nvPr/>
        </p:nvSpPr>
        <p:spPr>
          <a:xfrm>
            <a:off x="462282" y="2427585"/>
            <a:ext cx="8172140" cy="313877"/>
          </a:xfrm>
          <a:prstGeom prst="rect">
            <a:avLst/>
          </a:prstGeom>
        </p:spPr>
        <p:txBody>
          <a:bodyPr vert="horz" lIns="0" tIns="0" rIns="0" bIns="0" rtlCol="0" anchor="t" anchorCtr="0">
            <a:noAutofit/>
          </a:bodyPr>
          <a:lstStyle>
            <a:lvl1pPr algn="l" defTabSz="685800" rtl="0" eaLnBrk="1" latinLnBrk="0" hangingPunct="1">
              <a:lnSpc>
                <a:spcPct val="95000"/>
              </a:lnSpc>
              <a:spcBef>
                <a:spcPct val="0"/>
              </a:spcBef>
              <a:buNone/>
              <a:defRPr sz="2400" b="1" kern="1200">
                <a:solidFill>
                  <a:schemeClr val="accent1"/>
                </a:solidFill>
                <a:latin typeface="+mj-lt"/>
                <a:ea typeface="+mj-ea"/>
                <a:cs typeface="Arial" pitchFamily="34" charset="0"/>
              </a:defRPr>
            </a:lvl1pPr>
          </a:lstStyle>
          <a:p>
            <a:r>
              <a:rPr lang="en-US" dirty="0"/>
              <a:t>New Industrial Hose Product Launch</a:t>
            </a:r>
          </a:p>
        </p:txBody>
      </p:sp>
      <p:sp>
        <p:nvSpPr>
          <p:cNvPr id="6" name="Subtitle 2">
            <a:extLst>
              <a:ext uri="{FF2B5EF4-FFF2-40B4-BE49-F238E27FC236}">
                <a16:creationId xmlns:a16="http://schemas.microsoft.com/office/drawing/2014/main" id="{3798859D-97CE-4208-B452-9FC17CC0A2B3}"/>
              </a:ext>
            </a:extLst>
          </p:cNvPr>
          <p:cNvSpPr txBox="1">
            <a:spLocks/>
          </p:cNvSpPr>
          <p:nvPr/>
        </p:nvSpPr>
        <p:spPr>
          <a:xfrm>
            <a:off x="474666" y="2780421"/>
            <a:ext cx="8172140" cy="853673"/>
          </a:xfrm>
          <a:prstGeom prst="rect">
            <a:avLst/>
          </a:prstGeom>
        </p:spPr>
        <p:txBody>
          <a:bodyPr vert="horz" lIns="0" tIns="0" rIns="0" bIns="0" rtlCol="0" anchor="t" anchorCtr="0">
            <a:noAutofit/>
          </a:bodyPr>
          <a:lstStyle>
            <a:lvl1pPr marL="0" indent="0" algn="l" defTabSz="685800" rtl="0" eaLnBrk="1" latinLnBrk="0" hangingPunct="1">
              <a:lnSpc>
                <a:spcPct val="100000"/>
              </a:lnSpc>
              <a:spcBef>
                <a:spcPts val="0"/>
              </a:spcBef>
              <a:spcAft>
                <a:spcPts val="0"/>
              </a:spcAft>
              <a:buClr>
                <a:schemeClr val="accent1"/>
              </a:buClr>
              <a:buSzPct val="125000"/>
              <a:buFont typeface="Arial" pitchFamily="34" charset="0"/>
              <a:buNone/>
              <a:defRPr sz="2400" b="0" kern="1200">
                <a:solidFill>
                  <a:schemeClr val="tx1"/>
                </a:solidFill>
                <a:latin typeface="+mn-lt"/>
                <a:ea typeface="+mn-ea"/>
                <a:cs typeface="Arial" pitchFamily="34" charset="0"/>
              </a:defRPr>
            </a:lvl1pPr>
            <a:lvl2pPr marL="457200" indent="0" algn="ctr" defTabSz="685800" rtl="0" eaLnBrk="1" latinLnBrk="0" hangingPunct="1">
              <a:lnSpc>
                <a:spcPct val="100000"/>
              </a:lnSpc>
              <a:spcBef>
                <a:spcPts val="0"/>
              </a:spcBef>
              <a:spcAft>
                <a:spcPts val="900"/>
              </a:spcAft>
              <a:buClr>
                <a:schemeClr val="accent1"/>
              </a:buClr>
              <a:buSzPct val="125000"/>
              <a:buFont typeface="Arial" pitchFamily="34" charset="0"/>
              <a:buNone/>
              <a:defRPr sz="1200" b="0" kern="1200">
                <a:solidFill>
                  <a:schemeClr val="tx1">
                    <a:tint val="75000"/>
                  </a:schemeClr>
                </a:solidFill>
                <a:latin typeface="+mn-lt"/>
                <a:ea typeface="+mn-ea"/>
                <a:cs typeface="Arial" pitchFamily="34" charset="0"/>
              </a:defRPr>
            </a:lvl2pPr>
            <a:lvl3pPr marL="914400" indent="0" algn="ctr" defTabSz="685800" rtl="0" eaLnBrk="1" latinLnBrk="0" hangingPunct="1">
              <a:lnSpc>
                <a:spcPct val="100000"/>
              </a:lnSpc>
              <a:spcBef>
                <a:spcPts val="0"/>
              </a:spcBef>
              <a:spcAft>
                <a:spcPts val="900"/>
              </a:spcAft>
              <a:buClr>
                <a:schemeClr val="accent1"/>
              </a:buClr>
              <a:buSzPct val="125000"/>
              <a:buFont typeface="Arial" pitchFamily="34" charset="0"/>
              <a:buNone/>
              <a:defRPr sz="1200" b="0" kern="1200">
                <a:solidFill>
                  <a:schemeClr val="tx1">
                    <a:tint val="75000"/>
                  </a:schemeClr>
                </a:solidFill>
                <a:latin typeface="+mn-lt"/>
                <a:ea typeface="+mn-ea"/>
                <a:cs typeface="Arial" pitchFamily="34" charset="0"/>
              </a:defRPr>
            </a:lvl3pPr>
            <a:lvl4pPr marL="1371600" indent="0" algn="ctr" defTabSz="685800" rtl="0" eaLnBrk="1" latinLnBrk="0" hangingPunct="1">
              <a:lnSpc>
                <a:spcPct val="100000"/>
              </a:lnSpc>
              <a:spcBef>
                <a:spcPts val="0"/>
              </a:spcBef>
              <a:spcAft>
                <a:spcPts val="900"/>
              </a:spcAft>
              <a:buClr>
                <a:schemeClr val="accent1"/>
              </a:buClr>
              <a:buSzPct val="125000"/>
              <a:buFont typeface="Arial" pitchFamily="34" charset="0"/>
              <a:buNone/>
              <a:defRPr sz="1200" b="0" kern="1200">
                <a:solidFill>
                  <a:schemeClr val="tx1">
                    <a:tint val="75000"/>
                  </a:schemeClr>
                </a:solidFill>
                <a:latin typeface="+mn-lt"/>
                <a:ea typeface="+mn-ea"/>
                <a:cs typeface="Arial" pitchFamily="34" charset="0"/>
              </a:defRPr>
            </a:lvl4pPr>
            <a:lvl5pPr marL="1828800" indent="0" algn="ctr" defTabSz="685800" rtl="0" eaLnBrk="1" latinLnBrk="0" hangingPunct="1">
              <a:lnSpc>
                <a:spcPct val="100000"/>
              </a:lnSpc>
              <a:spcBef>
                <a:spcPts val="0"/>
              </a:spcBef>
              <a:spcAft>
                <a:spcPts val="900"/>
              </a:spcAft>
              <a:buClr>
                <a:schemeClr val="accent1"/>
              </a:buClr>
              <a:buSzPct val="125000"/>
              <a:buFont typeface="Arial" pitchFamily="34" charset="0"/>
              <a:buNone/>
              <a:defRPr sz="1200" b="0" kern="1200">
                <a:solidFill>
                  <a:schemeClr val="tx1">
                    <a:tint val="75000"/>
                  </a:schemeClr>
                </a:solidFill>
                <a:latin typeface="+mn-lt"/>
                <a:ea typeface="+mn-ea"/>
                <a:cs typeface="Arial" pitchFamily="34" charset="0"/>
              </a:defRPr>
            </a:lvl5pPr>
            <a:lvl6pPr marL="22860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6pPr>
            <a:lvl7pPr marL="27432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7pPr>
            <a:lvl8pPr marL="32004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8pPr>
            <a:lvl9pPr marL="36576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9pPr>
          </a:lstStyle>
          <a:p>
            <a:r>
              <a:rPr lang="en-US" sz="2000" dirty="0"/>
              <a:t>Ultrabraid</a:t>
            </a:r>
            <a:r>
              <a:rPr lang="en-US" sz="2000" baseline="30000" dirty="0"/>
              <a:t>®</a:t>
            </a:r>
            <a:r>
              <a:rPr lang="en-US" sz="2000" dirty="0"/>
              <a:t> Bull Hose</a:t>
            </a:r>
          </a:p>
        </p:txBody>
      </p:sp>
    </p:spTree>
    <p:extLst>
      <p:ext uri="{BB962C8B-B14F-4D97-AF65-F5344CB8AC3E}">
        <p14:creationId xmlns:p14="http://schemas.microsoft.com/office/powerpoint/2010/main" val="55098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ULTRABRAID</a:t>
            </a:r>
            <a:r>
              <a:rPr lang="en-US" baseline="30000" dirty="0"/>
              <a:t>®</a:t>
            </a:r>
            <a:r>
              <a:rPr lang="en-US" dirty="0"/>
              <a:t> BULL HOSE COMPETITIVE COMPARISON</a:t>
            </a:r>
          </a:p>
        </p:txBody>
      </p:sp>
      <p:sp>
        <p:nvSpPr>
          <p:cNvPr id="4" name="Date Placeholder 3"/>
          <p:cNvSpPr>
            <a:spLocks noGrp="1"/>
          </p:cNvSpPr>
          <p:nvPr>
            <p:ph type="dt" sz="half" idx="10"/>
          </p:nvPr>
        </p:nvSpPr>
        <p:spPr/>
        <p:txBody>
          <a:bodyPr/>
          <a:lstStyle/>
          <a:p>
            <a:fld id="{AF4AA5E7-59CD-4762-8F64-07FA7FD27DC3}" type="datetime3">
              <a:rPr lang="en-US" smtClean="0">
                <a:solidFill>
                  <a:srgbClr val="000000"/>
                </a:solidFill>
              </a:rPr>
              <a:pPr/>
              <a:t>6 June 2018</a:t>
            </a:fld>
            <a:endParaRPr lang="de-DE">
              <a:solidFill>
                <a:srgbClr val="000000"/>
              </a:solidFill>
            </a:endParaRPr>
          </a:p>
        </p:txBody>
      </p:sp>
      <p:sp>
        <p:nvSpPr>
          <p:cNvPr id="5" name="Slide Number Placeholder 4"/>
          <p:cNvSpPr>
            <a:spLocks noGrp="1"/>
          </p:cNvSpPr>
          <p:nvPr>
            <p:ph type="sldNum" sz="quarter" idx="11"/>
          </p:nvPr>
        </p:nvSpPr>
        <p:spPr/>
        <p:txBody>
          <a:bodyPr/>
          <a:lstStyle/>
          <a:p>
            <a:fld id="{ADA48181-2C78-49CB-8C52-912A07842C2E}" type="slidenum">
              <a:rPr lang="de-DE" smtClean="0">
                <a:solidFill>
                  <a:srgbClr val="000000"/>
                </a:solidFill>
              </a:rPr>
              <a:pPr/>
              <a:t>10</a:t>
            </a:fld>
            <a:endParaRPr lang="de-DE">
              <a:solidFill>
                <a:srgbClr val="000000"/>
              </a:solidFill>
            </a:endParaRPr>
          </a:p>
        </p:txBody>
      </p:sp>
      <p:sp>
        <p:nvSpPr>
          <p:cNvPr id="6" name="Footer Placeholder 5"/>
          <p:cNvSpPr>
            <a:spLocks noGrp="1"/>
          </p:cNvSpPr>
          <p:nvPr>
            <p:ph type="ftr" sz="quarter" idx="12"/>
          </p:nvPr>
        </p:nvSpPr>
        <p:spPr/>
        <p:txBody>
          <a:bodyPr/>
          <a:lstStyle/>
          <a:p>
            <a:r>
              <a:rPr lang="de-DE">
                <a:solidFill>
                  <a:srgbClr val="000000"/>
                </a:solidFill>
              </a:rPr>
              <a:t>Author, © ContiTech AG</a:t>
            </a:r>
          </a:p>
        </p:txBody>
      </p:sp>
      <p:sp>
        <p:nvSpPr>
          <p:cNvPr id="8" name="Rectangle 7"/>
          <p:cNvSpPr/>
          <p:nvPr/>
        </p:nvSpPr>
        <p:spPr>
          <a:xfrm>
            <a:off x="1208443" y="591525"/>
            <a:ext cx="6444716" cy="2123658"/>
          </a:xfrm>
          <a:prstGeom prst="rect">
            <a:avLst/>
          </a:prstGeom>
        </p:spPr>
        <p:txBody>
          <a:bodyPr wrap="square">
            <a:spAutoFit/>
          </a:bodyPr>
          <a:lstStyle/>
          <a:p>
            <a:r>
              <a:rPr lang="en-US" sz="1200" dirty="0"/>
              <a:t>The Ultrabraid</a:t>
            </a:r>
            <a:r>
              <a:rPr lang="en-US" sz="1200" baseline="30000" dirty="0"/>
              <a:t>®</a:t>
            </a:r>
            <a:r>
              <a:rPr lang="en-US" sz="1200" dirty="0"/>
              <a:t> Bull Hose offers a unique combination of characteristics compared to competition.  The main selling feature is the high maximum temperature rating, up to 302°F / 150°C.  Due to the CPE tube and cover, the hose also has the added benefit of ARPM Class B oil resistance, as well as mild chemical resistance.  Combined with the high pressure rating, this allows for the hose to be used in many severe applications, and can be used for air lines with oil mist.  </a:t>
            </a:r>
          </a:p>
          <a:p>
            <a:endParaRPr lang="en-US" sz="1200" dirty="0"/>
          </a:p>
          <a:p>
            <a:r>
              <a:rPr lang="en-US" sz="1200" dirty="0"/>
              <a:t>The primary target application is hot air compressors.   The identifying branding on the hose, with the yellow stripe and black lettering, combined with the 2</a:t>
            </a:r>
            <a:r>
              <a:rPr lang="en-US" sz="1200" baseline="30000" dirty="0"/>
              <a:t>nd</a:t>
            </a:r>
            <a:r>
              <a:rPr lang="en-US" sz="1200" dirty="0"/>
              <a:t> thick yellow stripe on the opposite side of the hose, provides a very distinctive cosmetic appeal compared to competition, which are generally yellow.</a:t>
            </a:r>
          </a:p>
        </p:txBody>
      </p:sp>
      <p:pic>
        <p:nvPicPr>
          <p:cNvPr id="11" name="Picture 10">
            <a:extLst>
              <a:ext uri="{FF2B5EF4-FFF2-40B4-BE49-F238E27FC236}">
                <a16:creationId xmlns:a16="http://schemas.microsoft.com/office/drawing/2014/main" id="{91E20A15-AF97-4281-A4E8-D561AF659906}"/>
              </a:ext>
            </a:extLst>
          </p:cNvPr>
          <p:cNvPicPr/>
          <p:nvPr/>
        </p:nvPicPr>
        <p:blipFill>
          <a:blip r:embed="rId3"/>
          <a:stretch>
            <a:fillRect/>
          </a:stretch>
        </p:blipFill>
        <p:spPr>
          <a:xfrm>
            <a:off x="1010022" y="2704343"/>
            <a:ext cx="6812533" cy="509010"/>
          </a:xfrm>
          <a:prstGeom prst="rect">
            <a:avLst/>
          </a:prstGeom>
        </p:spPr>
      </p:pic>
      <p:sp>
        <p:nvSpPr>
          <p:cNvPr id="10" name="Rectangle 9">
            <a:extLst>
              <a:ext uri="{FF2B5EF4-FFF2-40B4-BE49-F238E27FC236}">
                <a16:creationId xmlns:a16="http://schemas.microsoft.com/office/drawing/2014/main" id="{DD79E79F-C892-4DD3-8CCC-91268949542B}"/>
              </a:ext>
            </a:extLst>
          </p:cNvPr>
          <p:cNvSpPr/>
          <p:nvPr/>
        </p:nvSpPr>
        <p:spPr>
          <a:xfrm>
            <a:off x="1702763" y="3408280"/>
            <a:ext cx="5456076" cy="1015663"/>
          </a:xfrm>
          <a:prstGeom prst="rect">
            <a:avLst/>
          </a:prstGeom>
          <a:solidFill>
            <a:schemeClr val="tx1"/>
          </a:solidFill>
        </p:spPr>
        <p:txBody>
          <a:bodyPr wrap="square">
            <a:spAutoFit/>
          </a:bodyPr>
          <a:lstStyle/>
          <a:p>
            <a:pPr algn="ctr">
              <a:lnSpc>
                <a:spcPct val="125000"/>
              </a:lnSpc>
              <a:spcAft>
                <a:spcPts val="1600"/>
              </a:spcAft>
            </a:pPr>
            <a:r>
              <a:rPr lang="en-US" sz="1600" b="1" dirty="0">
                <a:solidFill>
                  <a:srgbClr val="FFC000"/>
                </a:solidFill>
                <a:ea typeface="MS Mincho" panose="02020609040205080304" pitchFamily="49" charset="-128"/>
                <a:cs typeface="Times New Roman" panose="02020603050405020304" pitchFamily="18" charset="0"/>
              </a:rPr>
              <a:t>In addition to the above features, the hose has a braided construction offers excellent kink resistance while maintaining flexibility in the application.   </a:t>
            </a:r>
          </a:p>
        </p:txBody>
      </p:sp>
    </p:spTree>
    <p:extLst>
      <p:ext uri="{BB962C8B-B14F-4D97-AF65-F5344CB8AC3E}">
        <p14:creationId xmlns:p14="http://schemas.microsoft.com/office/powerpoint/2010/main" val="394430635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1A943B9-7C02-403B-A156-FCDBE5FAC870}"/>
              </a:ext>
            </a:extLst>
          </p:cNvPr>
          <p:cNvPicPr>
            <a:picLocks noChangeAspect="1"/>
          </p:cNvPicPr>
          <p:nvPr/>
        </p:nvPicPr>
        <p:blipFill>
          <a:blip r:embed="rId3"/>
          <a:stretch>
            <a:fillRect/>
          </a:stretch>
        </p:blipFill>
        <p:spPr>
          <a:xfrm>
            <a:off x="5455394" y="563649"/>
            <a:ext cx="2833898" cy="3864967"/>
          </a:xfrm>
          <a:prstGeom prst="rect">
            <a:avLst/>
          </a:prstGeom>
        </p:spPr>
      </p:pic>
      <p:graphicFrame>
        <p:nvGraphicFramePr>
          <p:cNvPr id="8" name="Content Placeholder 7"/>
          <p:cNvGraphicFramePr>
            <a:graphicFrameLocks noGrp="1"/>
          </p:cNvGraphicFramePr>
          <p:nvPr>
            <p:ph idx="1"/>
            <p:extLst>
              <p:ext uri="{D42A27DB-BD31-4B8C-83A1-F6EECF244321}">
                <p14:modId xmlns:p14="http://schemas.microsoft.com/office/powerpoint/2010/main" val="1693152252"/>
              </p:ext>
            </p:extLst>
          </p:nvPr>
        </p:nvGraphicFramePr>
        <p:xfrm>
          <a:off x="185976" y="942929"/>
          <a:ext cx="4515496" cy="754828"/>
        </p:xfrm>
        <a:graphic>
          <a:graphicData uri="http://schemas.openxmlformats.org/drawingml/2006/table">
            <a:tbl>
              <a:tblPr firstRow="1" firstCol="1" bandRow="1">
                <a:tableStyleId>{5C22544A-7EE6-4342-B048-85BDC9FD1C3A}</a:tableStyleId>
              </a:tblPr>
              <a:tblGrid>
                <a:gridCol w="4515496">
                  <a:extLst>
                    <a:ext uri="{9D8B030D-6E8A-4147-A177-3AD203B41FA5}">
                      <a16:colId xmlns:a16="http://schemas.microsoft.com/office/drawing/2014/main" val="20000"/>
                    </a:ext>
                  </a:extLst>
                </a:gridCol>
              </a:tblGrid>
              <a:tr h="754828">
                <a:tc>
                  <a:txBody>
                    <a:bodyPr/>
                    <a:lstStyle/>
                    <a:p>
                      <a:pPr marL="0" marR="0" algn="ctr">
                        <a:lnSpc>
                          <a:spcPct val="125000"/>
                        </a:lnSpc>
                        <a:spcBef>
                          <a:spcPts val="0"/>
                        </a:spcBef>
                        <a:spcAft>
                          <a:spcPts val="0"/>
                        </a:spcAft>
                      </a:pPr>
                      <a:r>
                        <a:rPr lang="en-US" sz="1600" b="1" kern="1200" dirty="0">
                          <a:solidFill>
                            <a:schemeClr val="lt1"/>
                          </a:solidFill>
                          <a:effectLst/>
                          <a:latin typeface="+mn-lt"/>
                          <a:ea typeface="+mn-ea"/>
                          <a:cs typeface="+mn-cs"/>
                        </a:rPr>
                        <a:t>Primary applications include service in </a:t>
                      </a:r>
                    </a:p>
                    <a:p>
                      <a:pPr marL="0" marR="0" algn="ctr">
                        <a:lnSpc>
                          <a:spcPct val="125000"/>
                        </a:lnSpc>
                        <a:spcBef>
                          <a:spcPts val="0"/>
                        </a:spcBef>
                        <a:spcAft>
                          <a:spcPts val="0"/>
                        </a:spcAft>
                      </a:pPr>
                      <a:r>
                        <a:rPr lang="en-US" sz="1600" b="1" kern="1200" dirty="0">
                          <a:solidFill>
                            <a:schemeClr val="lt1"/>
                          </a:solidFill>
                          <a:effectLst/>
                          <a:latin typeface="+mn-lt"/>
                          <a:ea typeface="+mn-ea"/>
                          <a:cs typeface="+mn-cs"/>
                        </a:rPr>
                        <a:t>MINES ● QUARRIES ● CONSTRUCTION</a:t>
                      </a:r>
                      <a:endParaRPr lang="en-US" sz="1100" dirty="0">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endParaRPr>
                    </a:p>
                  </a:txBody>
                  <a:tcPr marL="0" marR="0" marT="0" marB="0" anchor="ctr">
                    <a:solidFill>
                      <a:schemeClr val="tx1"/>
                    </a:solidFill>
                  </a:tcPr>
                </a:tc>
                <a:extLst>
                  <a:ext uri="{0D108BD9-81ED-4DB2-BD59-A6C34878D82A}">
                    <a16:rowId xmlns:a16="http://schemas.microsoft.com/office/drawing/2014/main" val="10000"/>
                  </a:ext>
                </a:extLst>
              </a:tr>
            </a:tbl>
          </a:graphicData>
        </a:graphic>
      </p:graphicFrame>
      <p:sp>
        <p:nvSpPr>
          <p:cNvPr id="3" name="Title 2"/>
          <p:cNvSpPr>
            <a:spLocks noGrp="1"/>
          </p:cNvSpPr>
          <p:nvPr>
            <p:ph type="title"/>
          </p:nvPr>
        </p:nvSpPr>
        <p:spPr/>
        <p:txBody>
          <a:bodyPr/>
          <a:lstStyle/>
          <a:p>
            <a:r>
              <a:rPr lang="en-US" dirty="0"/>
              <a:t>ULTRABRAID</a:t>
            </a:r>
            <a:r>
              <a:rPr lang="en-US" baseline="30000" dirty="0"/>
              <a:t>®</a:t>
            </a:r>
            <a:r>
              <a:rPr lang="en-US" dirty="0"/>
              <a:t> BULL HOSE TARGET MARKETS AND SIC CODES</a:t>
            </a:r>
          </a:p>
        </p:txBody>
      </p:sp>
      <p:sp>
        <p:nvSpPr>
          <p:cNvPr id="4" name="Date Placeholder 3"/>
          <p:cNvSpPr>
            <a:spLocks noGrp="1"/>
          </p:cNvSpPr>
          <p:nvPr>
            <p:ph type="dt" sz="half" idx="10"/>
          </p:nvPr>
        </p:nvSpPr>
        <p:spPr/>
        <p:txBody>
          <a:bodyPr/>
          <a:lstStyle/>
          <a:p>
            <a:fld id="{AF4AA5E7-59CD-4762-8F64-07FA7FD27DC3}" type="datetime3">
              <a:rPr lang="en-US" smtClean="0">
                <a:solidFill>
                  <a:srgbClr val="000000"/>
                </a:solidFill>
              </a:rPr>
              <a:pPr/>
              <a:t>6 June 2018</a:t>
            </a:fld>
            <a:endParaRPr lang="de-DE">
              <a:solidFill>
                <a:srgbClr val="000000"/>
              </a:solidFill>
            </a:endParaRPr>
          </a:p>
        </p:txBody>
      </p:sp>
      <p:sp>
        <p:nvSpPr>
          <p:cNvPr id="5" name="Slide Number Placeholder 4"/>
          <p:cNvSpPr>
            <a:spLocks noGrp="1"/>
          </p:cNvSpPr>
          <p:nvPr>
            <p:ph type="sldNum" sz="quarter" idx="11"/>
          </p:nvPr>
        </p:nvSpPr>
        <p:spPr/>
        <p:txBody>
          <a:bodyPr/>
          <a:lstStyle/>
          <a:p>
            <a:fld id="{ADA48181-2C78-49CB-8C52-912A07842C2E}" type="slidenum">
              <a:rPr lang="de-DE" smtClean="0">
                <a:solidFill>
                  <a:srgbClr val="000000"/>
                </a:solidFill>
              </a:rPr>
              <a:pPr/>
              <a:t>11</a:t>
            </a:fld>
            <a:endParaRPr lang="de-DE">
              <a:solidFill>
                <a:srgbClr val="000000"/>
              </a:solidFill>
            </a:endParaRPr>
          </a:p>
        </p:txBody>
      </p:sp>
      <p:sp>
        <p:nvSpPr>
          <p:cNvPr id="6" name="Footer Placeholder 5"/>
          <p:cNvSpPr>
            <a:spLocks noGrp="1"/>
          </p:cNvSpPr>
          <p:nvPr>
            <p:ph type="ftr" sz="quarter" idx="12"/>
          </p:nvPr>
        </p:nvSpPr>
        <p:spPr/>
        <p:txBody>
          <a:bodyPr/>
          <a:lstStyle/>
          <a:p>
            <a:r>
              <a:rPr lang="de-DE">
                <a:solidFill>
                  <a:srgbClr val="000000"/>
                </a:solidFill>
              </a:rPr>
              <a:t>Author, © ContiTech AG</a:t>
            </a:r>
          </a:p>
        </p:txBody>
      </p:sp>
      <p:sp>
        <p:nvSpPr>
          <p:cNvPr id="9" name="Rectangle 1"/>
          <p:cNvSpPr>
            <a:spLocks noChangeArrowheads="1"/>
          </p:cNvSpPr>
          <p:nvPr/>
        </p:nvSpPr>
        <p:spPr bwMode="auto">
          <a:xfrm>
            <a:off x="395162" y="74457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Diagram 10">
            <a:extLst>
              <a:ext uri="{FF2B5EF4-FFF2-40B4-BE49-F238E27FC236}">
                <a16:creationId xmlns:a16="http://schemas.microsoft.com/office/drawing/2014/main" id="{1A09DB61-851B-439C-AFCF-2F7FC02B4A3E}"/>
              </a:ext>
            </a:extLst>
          </p:cNvPr>
          <p:cNvGraphicFramePr/>
          <p:nvPr>
            <p:extLst>
              <p:ext uri="{D42A27DB-BD31-4B8C-83A1-F6EECF244321}">
                <p14:modId xmlns:p14="http://schemas.microsoft.com/office/powerpoint/2010/main" val="3225024719"/>
              </p:ext>
            </p:extLst>
          </p:nvPr>
        </p:nvGraphicFramePr>
        <p:xfrm>
          <a:off x="1115616" y="2031690"/>
          <a:ext cx="4137660" cy="2042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3641340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B1F435A-082F-48C3-BB08-311A5357A050}"/>
              </a:ext>
            </a:extLst>
          </p:cNvPr>
          <p:cNvPicPr/>
          <p:nvPr/>
        </p:nvPicPr>
        <p:blipFill>
          <a:blip r:embed="rId3"/>
          <a:stretch>
            <a:fillRect/>
          </a:stretch>
        </p:blipFill>
        <p:spPr>
          <a:xfrm>
            <a:off x="5742918" y="1291977"/>
            <a:ext cx="2186940" cy="1912620"/>
          </a:xfrm>
          <a:prstGeom prst="rect">
            <a:avLst/>
          </a:prstGeom>
        </p:spPr>
      </p:pic>
      <p:sp>
        <p:nvSpPr>
          <p:cNvPr id="3" name="Title 2"/>
          <p:cNvSpPr>
            <a:spLocks noGrp="1"/>
          </p:cNvSpPr>
          <p:nvPr>
            <p:ph type="title"/>
          </p:nvPr>
        </p:nvSpPr>
        <p:spPr/>
        <p:txBody>
          <a:bodyPr/>
          <a:lstStyle/>
          <a:p>
            <a:r>
              <a:rPr lang="en-US" dirty="0"/>
              <a:t>ULTRABRAID</a:t>
            </a:r>
            <a:r>
              <a:rPr lang="en-US" baseline="30000" dirty="0"/>
              <a:t>®</a:t>
            </a:r>
            <a:r>
              <a:rPr lang="en-US" dirty="0"/>
              <a:t> BULL HOSE TARGET MARKETS AND SIC CODES</a:t>
            </a:r>
          </a:p>
        </p:txBody>
      </p:sp>
      <p:sp>
        <p:nvSpPr>
          <p:cNvPr id="4" name="Date Placeholder 3"/>
          <p:cNvSpPr>
            <a:spLocks noGrp="1"/>
          </p:cNvSpPr>
          <p:nvPr>
            <p:ph type="dt" sz="half" idx="10"/>
          </p:nvPr>
        </p:nvSpPr>
        <p:spPr/>
        <p:txBody>
          <a:bodyPr/>
          <a:lstStyle/>
          <a:p>
            <a:fld id="{AF4AA5E7-59CD-4762-8F64-07FA7FD27DC3}" type="datetime3">
              <a:rPr lang="en-US" smtClean="0">
                <a:solidFill>
                  <a:srgbClr val="000000"/>
                </a:solidFill>
              </a:rPr>
              <a:pPr/>
              <a:t>6 June 2018</a:t>
            </a:fld>
            <a:endParaRPr lang="de-DE">
              <a:solidFill>
                <a:srgbClr val="000000"/>
              </a:solidFill>
            </a:endParaRPr>
          </a:p>
        </p:txBody>
      </p:sp>
      <p:sp>
        <p:nvSpPr>
          <p:cNvPr id="5" name="Slide Number Placeholder 4"/>
          <p:cNvSpPr>
            <a:spLocks noGrp="1"/>
          </p:cNvSpPr>
          <p:nvPr>
            <p:ph type="sldNum" sz="quarter" idx="11"/>
          </p:nvPr>
        </p:nvSpPr>
        <p:spPr/>
        <p:txBody>
          <a:bodyPr/>
          <a:lstStyle/>
          <a:p>
            <a:fld id="{ADA48181-2C78-49CB-8C52-912A07842C2E}" type="slidenum">
              <a:rPr lang="de-DE" smtClean="0">
                <a:solidFill>
                  <a:srgbClr val="000000"/>
                </a:solidFill>
              </a:rPr>
              <a:pPr/>
              <a:t>12</a:t>
            </a:fld>
            <a:endParaRPr lang="de-DE">
              <a:solidFill>
                <a:srgbClr val="000000"/>
              </a:solidFill>
            </a:endParaRPr>
          </a:p>
        </p:txBody>
      </p:sp>
      <p:sp>
        <p:nvSpPr>
          <p:cNvPr id="6" name="Footer Placeholder 5"/>
          <p:cNvSpPr>
            <a:spLocks noGrp="1"/>
          </p:cNvSpPr>
          <p:nvPr>
            <p:ph type="ftr" sz="quarter" idx="12"/>
          </p:nvPr>
        </p:nvSpPr>
        <p:spPr/>
        <p:txBody>
          <a:bodyPr/>
          <a:lstStyle/>
          <a:p>
            <a:r>
              <a:rPr lang="de-DE">
                <a:solidFill>
                  <a:srgbClr val="000000"/>
                </a:solidFill>
              </a:rPr>
              <a:t>Author, © ContiTech AG</a:t>
            </a:r>
          </a:p>
        </p:txBody>
      </p:sp>
      <p:sp>
        <p:nvSpPr>
          <p:cNvPr id="9" name="Rectangle 1"/>
          <p:cNvSpPr>
            <a:spLocks noChangeArrowheads="1"/>
          </p:cNvSpPr>
          <p:nvPr/>
        </p:nvSpPr>
        <p:spPr bwMode="auto">
          <a:xfrm>
            <a:off x="395162" y="74457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769382" y="822394"/>
            <a:ext cx="4572000" cy="553998"/>
          </a:xfrm>
          <a:prstGeom prst="rect">
            <a:avLst/>
          </a:prstGeom>
        </p:spPr>
        <p:txBody>
          <a:bodyPr>
            <a:spAutoFit/>
          </a:bodyPr>
          <a:lstStyle/>
          <a:p>
            <a:pPr>
              <a:lnSpc>
                <a:spcPct val="125000"/>
              </a:lnSpc>
              <a:spcAft>
                <a:spcPts val="600"/>
              </a:spcAft>
            </a:pPr>
            <a:r>
              <a:rPr lang="en-US" sz="1200" dirty="0">
                <a:solidFill>
                  <a:srgbClr val="000000"/>
                </a:solidFill>
                <a:ea typeface="MS Mincho" panose="02020609040205080304" pitchFamily="49" charset="-128"/>
                <a:cs typeface="Times New Roman" panose="02020603050405020304" pitchFamily="18" charset="0"/>
              </a:rPr>
              <a:t>Below are the top SIC Codes by market potential for the Ultrabraid</a:t>
            </a:r>
            <a:r>
              <a:rPr lang="en-US" sz="1200" baseline="30000" dirty="0">
                <a:solidFill>
                  <a:srgbClr val="000000"/>
                </a:solidFill>
                <a:ea typeface="MS Mincho" panose="02020609040205080304" pitchFamily="49" charset="-128"/>
                <a:cs typeface="Times New Roman" panose="02020603050405020304" pitchFamily="18" charset="0"/>
              </a:rPr>
              <a:t>®</a:t>
            </a:r>
            <a:r>
              <a:rPr lang="en-US" sz="1200" dirty="0">
                <a:solidFill>
                  <a:srgbClr val="000000"/>
                </a:solidFill>
                <a:ea typeface="MS Mincho" panose="02020609040205080304" pitchFamily="49" charset="-128"/>
                <a:cs typeface="Times New Roman" panose="02020603050405020304" pitchFamily="18" charset="0"/>
              </a:rPr>
              <a:t> Bull Hose. </a:t>
            </a:r>
          </a:p>
        </p:txBody>
      </p:sp>
      <p:sp>
        <p:nvSpPr>
          <p:cNvPr id="12" name="Left Arrow 11"/>
          <p:cNvSpPr/>
          <p:nvPr/>
        </p:nvSpPr>
        <p:spPr>
          <a:xfrm rot="18914240">
            <a:off x="6603128" y="1128425"/>
            <a:ext cx="810260" cy="49593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4" name="Picture 13">
            <a:extLst>
              <a:ext uri="{FF2B5EF4-FFF2-40B4-BE49-F238E27FC236}">
                <a16:creationId xmlns:a16="http://schemas.microsoft.com/office/drawing/2014/main" id="{FB4181CD-BD14-46FA-8F2D-B68CEF8F5703}"/>
              </a:ext>
            </a:extLst>
          </p:cNvPr>
          <p:cNvPicPr/>
          <p:nvPr/>
        </p:nvPicPr>
        <p:blipFill>
          <a:blip r:embed="rId4"/>
          <a:stretch>
            <a:fillRect/>
          </a:stretch>
        </p:blipFill>
        <p:spPr>
          <a:xfrm>
            <a:off x="710711" y="1596115"/>
            <a:ext cx="4716524" cy="2830854"/>
          </a:xfrm>
          <a:prstGeom prst="rect">
            <a:avLst/>
          </a:prstGeom>
        </p:spPr>
      </p:pic>
    </p:spTree>
    <p:extLst>
      <p:ext uri="{BB962C8B-B14F-4D97-AF65-F5344CB8AC3E}">
        <p14:creationId xmlns:p14="http://schemas.microsoft.com/office/powerpoint/2010/main" val="114077998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ULTRABRAID</a:t>
            </a:r>
            <a:r>
              <a:rPr lang="en-US" baseline="30000" dirty="0"/>
              <a:t>®</a:t>
            </a:r>
            <a:r>
              <a:rPr lang="en-US" dirty="0"/>
              <a:t> BULL HOSE COLLATERAL</a:t>
            </a:r>
          </a:p>
        </p:txBody>
      </p:sp>
      <p:sp>
        <p:nvSpPr>
          <p:cNvPr id="4" name="Date Placeholder 3"/>
          <p:cNvSpPr>
            <a:spLocks noGrp="1"/>
          </p:cNvSpPr>
          <p:nvPr>
            <p:ph type="dt" sz="half" idx="10"/>
          </p:nvPr>
        </p:nvSpPr>
        <p:spPr/>
        <p:txBody>
          <a:bodyPr/>
          <a:lstStyle/>
          <a:p>
            <a:fld id="{AF4AA5E7-59CD-4762-8F64-07FA7FD27DC3}" type="datetime3">
              <a:rPr lang="en-US" smtClean="0">
                <a:solidFill>
                  <a:srgbClr val="000000"/>
                </a:solidFill>
              </a:rPr>
              <a:pPr/>
              <a:t>6 June 2018</a:t>
            </a:fld>
            <a:endParaRPr lang="de-DE">
              <a:solidFill>
                <a:srgbClr val="000000"/>
              </a:solidFill>
            </a:endParaRPr>
          </a:p>
        </p:txBody>
      </p:sp>
      <p:sp>
        <p:nvSpPr>
          <p:cNvPr id="5" name="Slide Number Placeholder 4"/>
          <p:cNvSpPr>
            <a:spLocks noGrp="1"/>
          </p:cNvSpPr>
          <p:nvPr>
            <p:ph type="sldNum" sz="quarter" idx="11"/>
          </p:nvPr>
        </p:nvSpPr>
        <p:spPr/>
        <p:txBody>
          <a:bodyPr/>
          <a:lstStyle/>
          <a:p>
            <a:fld id="{ADA48181-2C78-49CB-8C52-912A07842C2E}" type="slidenum">
              <a:rPr lang="de-DE" smtClean="0">
                <a:solidFill>
                  <a:srgbClr val="000000"/>
                </a:solidFill>
              </a:rPr>
              <a:pPr/>
              <a:t>13</a:t>
            </a:fld>
            <a:endParaRPr lang="de-DE">
              <a:solidFill>
                <a:srgbClr val="000000"/>
              </a:solidFill>
            </a:endParaRPr>
          </a:p>
        </p:txBody>
      </p:sp>
      <p:sp>
        <p:nvSpPr>
          <p:cNvPr id="6" name="Footer Placeholder 5"/>
          <p:cNvSpPr>
            <a:spLocks noGrp="1"/>
          </p:cNvSpPr>
          <p:nvPr>
            <p:ph type="ftr" sz="quarter" idx="12"/>
          </p:nvPr>
        </p:nvSpPr>
        <p:spPr/>
        <p:txBody>
          <a:bodyPr/>
          <a:lstStyle/>
          <a:p>
            <a:r>
              <a:rPr lang="de-DE">
                <a:solidFill>
                  <a:srgbClr val="000000"/>
                </a:solidFill>
              </a:rPr>
              <a:t>Author, © ContiTech AG</a:t>
            </a:r>
          </a:p>
        </p:txBody>
      </p:sp>
      <p:graphicFrame>
        <p:nvGraphicFramePr>
          <p:cNvPr id="10" name="Table 9"/>
          <p:cNvGraphicFramePr>
            <a:graphicFrameLocks noGrp="1"/>
          </p:cNvGraphicFramePr>
          <p:nvPr>
            <p:extLst>
              <p:ext uri="{D42A27DB-BD31-4B8C-83A1-F6EECF244321}">
                <p14:modId xmlns:p14="http://schemas.microsoft.com/office/powerpoint/2010/main" val="2208941793"/>
              </p:ext>
            </p:extLst>
          </p:nvPr>
        </p:nvGraphicFramePr>
        <p:xfrm>
          <a:off x="2203757" y="513120"/>
          <a:ext cx="4680520" cy="548640"/>
        </p:xfrm>
        <a:graphic>
          <a:graphicData uri="http://schemas.openxmlformats.org/drawingml/2006/table">
            <a:tbl>
              <a:tblPr firstRow="1" firstCol="1" bandRow="1">
                <a:tableStyleId>{5C22544A-7EE6-4342-B048-85BDC9FD1C3A}</a:tableStyleId>
              </a:tblPr>
              <a:tblGrid>
                <a:gridCol w="4680520">
                  <a:extLst>
                    <a:ext uri="{9D8B030D-6E8A-4147-A177-3AD203B41FA5}">
                      <a16:colId xmlns:a16="http://schemas.microsoft.com/office/drawing/2014/main" val="20000"/>
                    </a:ext>
                  </a:extLst>
                </a:gridCol>
              </a:tblGrid>
              <a:tr h="0">
                <a:tc>
                  <a:txBody>
                    <a:bodyPr/>
                    <a:lstStyle/>
                    <a:p>
                      <a:pPr marL="0" marR="0" algn="ctr">
                        <a:spcBef>
                          <a:spcPts val="200"/>
                        </a:spcBef>
                        <a:spcAft>
                          <a:spcPts val="0"/>
                        </a:spcAft>
                      </a:pPr>
                      <a:r>
                        <a:rPr lang="en-US" sz="1200" dirty="0">
                          <a:solidFill>
                            <a:schemeClr val="tx1"/>
                          </a:solidFill>
                          <a:effectLst/>
                        </a:rPr>
                        <a:t>Ultrabraid</a:t>
                      </a:r>
                      <a:r>
                        <a:rPr lang="en-US" sz="1200" baseline="30000" dirty="0">
                          <a:solidFill>
                            <a:schemeClr val="tx1"/>
                          </a:solidFill>
                          <a:effectLst/>
                        </a:rPr>
                        <a:t>®</a:t>
                      </a:r>
                      <a:r>
                        <a:rPr lang="en-US" sz="1200" dirty="0">
                          <a:solidFill>
                            <a:schemeClr val="tx1"/>
                          </a:solidFill>
                          <a:effectLst/>
                        </a:rPr>
                        <a:t> Bull Hose Product Launch Document,</a:t>
                      </a:r>
                      <a:r>
                        <a:rPr lang="en-US" sz="1200" b="1" u="none" dirty="0">
                          <a:solidFill>
                            <a:schemeClr val="tx1"/>
                          </a:solidFill>
                          <a:effectLst/>
                        </a:rPr>
                        <a:t> Spec Page, and Flyer Available on: contifluidsolutions.com</a:t>
                      </a:r>
                      <a:endParaRPr lang="en-US" sz="1000" b="1" u="none" dirty="0">
                        <a:solidFill>
                          <a:schemeClr val="tx1"/>
                        </a:solidFill>
                        <a:effectLst/>
                        <a:latin typeface="Garamond" panose="02020404030301010803" pitchFamily="18" charset="0"/>
                        <a:ea typeface="MS Mincho" panose="02020609040205080304" pitchFamily="49" charset="-128"/>
                        <a:cs typeface="Times New Roman" panose="02020603050405020304" pitchFamily="18" charset="0"/>
                      </a:endParaRPr>
                    </a:p>
                  </a:txBody>
                  <a:tcPr marL="0" marR="0" marT="91440" marB="91440" anchor="ctr">
                    <a:solidFill>
                      <a:srgbClr val="FFCC00"/>
                    </a:solidFill>
                  </a:tcPr>
                </a:tc>
                <a:extLst>
                  <a:ext uri="{0D108BD9-81ED-4DB2-BD59-A6C34878D82A}">
                    <a16:rowId xmlns:a16="http://schemas.microsoft.com/office/drawing/2014/main" val="10000"/>
                  </a:ext>
                </a:extLst>
              </a:tr>
            </a:tbl>
          </a:graphicData>
        </a:graphic>
      </p:graphicFrame>
      <p:sp>
        <p:nvSpPr>
          <p:cNvPr id="12" name="Rectangle 4"/>
          <p:cNvSpPr>
            <a:spLocks noChangeArrowheads="1"/>
          </p:cNvSpPr>
          <p:nvPr/>
        </p:nvSpPr>
        <p:spPr bwMode="auto">
          <a:xfrm>
            <a:off x="385951" y="142490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842640CC-84D0-4E05-B2A9-2A7213BAB256}"/>
              </a:ext>
            </a:extLst>
          </p:cNvPr>
          <p:cNvPicPr/>
          <p:nvPr/>
        </p:nvPicPr>
        <p:blipFill>
          <a:blip r:embed="rId3"/>
          <a:stretch>
            <a:fillRect/>
          </a:stretch>
        </p:blipFill>
        <p:spPr>
          <a:xfrm>
            <a:off x="3285838" y="1131591"/>
            <a:ext cx="2516358" cy="3373718"/>
          </a:xfrm>
          <a:prstGeom prst="rect">
            <a:avLst/>
          </a:prstGeom>
          <a:ln w="12700">
            <a:solidFill>
              <a:schemeClr val="tx1"/>
            </a:solidFill>
          </a:ln>
        </p:spPr>
      </p:pic>
      <p:pic>
        <p:nvPicPr>
          <p:cNvPr id="8" name="Picture 7">
            <a:extLst>
              <a:ext uri="{FF2B5EF4-FFF2-40B4-BE49-F238E27FC236}">
                <a16:creationId xmlns:a16="http://schemas.microsoft.com/office/drawing/2014/main" id="{053142D2-8124-473F-8A97-D84A462903CE}"/>
              </a:ext>
            </a:extLst>
          </p:cNvPr>
          <p:cNvPicPr>
            <a:picLocks noChangeAspect="1"/>
          </p:cNvPicPr>
          <p:nvPr/>
        </p:nvPicPr>
        <p:blipFill>
          <a:blip r:embed="rId4"/>
          <a:stretch>
            <a:fillRect/>
          </a:stretch>
        </p:blipFill>
        <p:spPr>
          <a:xfrm>
            <a:off x="6039201" y="1132999"/>
            <a:ext cx="2607705" cy="3373718"/>
          </a:xfrm>
          <a:prstGeom prst="rect">
            <a:avLst/>
          </a:prstGeom>
          <a:ln w="12700">
            <a:solidFill>
              <a:schemeClr val="tx1"/>
            </a:solidFill>
          </a:ln>
        </p:spPr>
      </p:pic>
      <p:pic>
        <p:nvPicPr>
          <p:cNvPr id="2" name="Picture 1">
            <a:extLst>
              <a:ext uri="{FF2B5EF4-FFF2-40B4-BE49-F238E27FC236}">
                <a16:creationId xmlns:a16="http://schemas.microsoft.com/office/drawing/2014/main" id="{EFCE0B8F-79D3-437F-B400-2AE5F6DB25ED}"/>
              </a:ext>
            </a:extLst>
          </p:cNvPr>
          <p:cNvPicPr>
            <a:picLocks noChangeAspect="1"/>
          </p:cNvPicPr>
          <p:nvPr/>
        </p:nvPicPr>
        <p:blipFill>
          <a:blip r:embed="rId5"/>
          <a:stretch>
            <a:fillRect/>
          </a:stretch>
        </p:blipFill>
        <p:spPr>
          <a:xfrm>
            <a:off x="442346" y="1132999"/>
            <a:ext cx="2606487" cy="3372310"/>
          </a:xfrm>
          <a:prstGeom prst="rect">
            <a:avLst/>
          </a:prstGeom>
          <a:ln w="12700">
            <a:solidFill>
              <a:schemeClr val="tx1"/>
            </a:solidFill>
          </a:ln>
        </p:spPr>
      </p:pic>
    </p:spTree>
    <p:extLst>
      <p:ext uri="{BB962C8B-B14F-4D97-AF65-F5344CB8AC3E}">
        <p14:creationId xmlns:p14="http://schemas.microsoft.com/office/powerpoint/2010/main" val="89313910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ULTRABRAID</a:t>
            </a:r>
            <a:r>
              <a:rPr lang="en-US" baseline="30000" dirty="0"/>
              <a:t>®</a:t>
            </a:r>
            <a:r>
              <a:rPr lang="en-US" dirty="0"/>
              <a:t> BULL HOSE COLLATERAL</a:t>
            </a:r>
          </a:p>
        </p:txBody>
      </p:sp>
      <p:sp>
        <p:nvSpPr>
          <p:cNvPr id="4" name="Date Placeholder 3"/>
          <p:cNvSpPr>
            <a:spLocks noGrp="1"/>
          </p:cNvSpPr>
          <p:nvPr>
            <p:ph type="dt" sz="half" idx="10"/>
          </p:nvPr>
        </p:nvSpPr>
        <p:spPr/>
        <p:txBody>
          <a:bodyPr/>
          <a:lstStyle/>
          <a:p>
            <a:fld id="{AF4AA5E7-59CD-4762-8F64-07FA7FD27DC3}" type="datetime3">
              <a:rPr lang="en-US" smtClean="0">
                <a:solidFill>
                  <a:srgbClr val="000000"/>
                </a:solidFill>
              </a:rPr>
              <a:pPr/>
              <a:t>6 June 2018</a:t>
            </a:fld>
            <a:endParaRPr lang="de-DE">
              <a:solidFill>
                <a:srgbClr val="000000"/>
              </a:solidFill>
            </a:endParaRPr>
          </a:p>
        </p:txBody>
      </p:sp>
      <p:sp>
        <p:nvSpPr>
          <p:cNvPr id="5" name="Slide Number Placeholder 4"/>
          <p:cNvSpPr>
            <a:spLocks noGrp="1"/>
          </p:cNvSpPr>
          <p:nvPr>
            <p:ph type="sldNum" sz="quarter" idx="11"/>
          </p:nvPr>
        </p:nvSpPr>
        <p:spPr/>
        <p:txBody>
          <a:bodyPr/>
          <a:lstStyle/>
          <a:p>
            <a:fld id="{ADA48181-2C78-49CB-8C52-912A07842C2E}" type="slidenum">
              <a:rPr lang="de-DE" smtClean="0">
                <a:solidFill>
                  <a:srgbClr val="000000"/>
                </a:solidFill>
              </a:rPr>
              <a:pPr/>
              <a:t>14</a:t>
            </a:fld>
            <a:endParaRPr lang="de-DE">
              <a:solidFill>
                <a:srgbClr val="000000"/>
              </a:solidFill>
            </a:endParaRPr>
          </a:p>
        </p:txBody>
      </p:sp>
      <p:sp>
        <p:nvSpPr>
          <p:cNvPr id="6" name="Footer Placeholder 5"/>
          <p:cNvSpPr>
            <a:spLocks noGrp="1"/>
          </p:cNvSpPr>
          <p:nvPr>
            <p:ph type="ftr" sz="quarter" idx="12"/>
          </p:nvPr>
        </p:nvSpPr>
        <p:spPr/>
        <p:txBody>
          <a:bodyPr/>
          <a:lstStyle/>
          <a:p>
            <a:r>
              <a:rPr lang="de-DE">
                <a:solidFill>
                  <a:srgbClr val="000000"/>
                </a:solidFill>
              </a:rPr>
              <a:t>Author, © ContiTech AG</a:t>
            </a:r>
          </a:p>
        </p:txBody>
      </p:sp>
      <p:sp>
        <p:nvSpPr>
          <p:cNvPr id="12" name="Rectangle 4"/>
          <p:cNvSpPr>
            <a:spLocks noChangeArrowheads="1"/>
          </p:cNvSpPr>
          <p:nvPr/>
        </p:nvSpPr>
        <p:spPr bwMode="auto">
          <a:xfrm>
            <a:off x="385951" y="142490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Text Box 59"/>
          <p:cNvSpPr txBox="1"/>
          <p:nvPr/>
        </p:nvSpPr>
        <p:spPr>
          <a:xfrm>
            <a:off x="5876982" y="1951229"/>
            <a:ext cx="2948940" cy="252871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marR="0" lvl="0" indent="-342900">
              <a:lnSpc>
                <a:spcPct val="125000"/>
              </a:lnSpc>
              <a:spcBef>
                <a:spcPts val="0"/>
              </a:spcBef>
              <a:spcAft>
                <a:spcPts val="0"/>
              </a:spcAft>
              <a:buClr>
                <a:srgbClr val="FFC000"/>
              </a:buClr>
              <a:buFont typeface="Arial" panose="020B0604020202020204" pitchFamily="34" charset="0"/>
              <a:buChar char="›"/>
              <a:tabLst>
                <a:tab pos="457200" algn="l"/>
              </a:tabLst>
            </a:pPr>
            <a:endParaRPr lang="en-US" sz="1200" dirty="0">
              <a:solidFill>
                <a:srgbClr val="000000"/>
              </a:solidFill>
              <a:effectLst/>
              <a:ea typeface="MS Mincho" panose="02020609040205080304" pitchFamily="49" charset="-128"/>
              <a:cs typeface="Times New Roman" panose="02020603050405020304" pitchFamily="18" charset="0"/>
            </a:endParaRPr>
          </a:p>
          <a:p>
            <a:pPr marL="342900" marR="0" lvl="0" indent="-342900">
              <a:lnSpc>
                <a:spcPct val="125000"/>
              </a:lnSpc>
              <a:spcBef>
                <a:spcPts val="0"/>
              </a:spcBef>
              <a:spcAft>
                <a:spcPts val="0"/>
              </a:spcAft>
              <a:buClr>
                <a:srgbClr val="FFC000"/>
              </a:buClr>
              <a:buFont typeface="Arial" panose="020B0604020202020204" pitchFamily="34" charset="0"/>
              <a:buChar char="›"/>
              <a:tabLst>
                <a:tab pos="457200" algn="l"/>
              </a:tabLst>
            </a:pPr>
            <a:r>
              <a:rPr lang="en-US" sz="1200" dirty="0">
                <a:solidFill>
                  <a:srgbClr val="000000"/>
                </a:solidFill>
                <a:effectLst/>
                <a:ea typeface="MS Mincho" panose="02020609040205080304" pitchFamily="49" charset="-128"/>
                <a:cs typeface="Times New Roman" panose="02020603050405020304" pitchFamily="18" charset="0"/>
              </a:rPr>
              <a:t>Customer Service </a:t>
            </a:r>
            <a:endParaRPr lang="en-US" sz="1000" dirty="0">
              <a:solidFill>
                <a:srgbClr val="000000"/>
              </a:solidFill>
              <a:effectLst/>
              <a:ea typeface="MS Mincho" panose="02020609040205080304" pitchFamily="49" charset="-128"/>
              <a:cs typeface="Times New Roman" panose="02020603050405020304" pitchFamily="18" charset="0"/>
            </a:endParaRPr>
          </a:p>
          <a:p>
            <a:pPr marL="742950" marR="0" lvl="1" indent="-285750">
              <a:lnSpc>
                <a:spcPct val="125000"/>
              </a:lnSpc>
              <a:spcBef>
                <a:spcPts val="0"/>
              </a:spcBef>
              <a:spcAft>
                <a:spcPts val="0"/>
              </a:spcAft>
              <a:buClr>
                <a:srgbClr val="FFC000"/>
              </a:buClr>
              <a:buFont typeface="Arial" panose="020B0604020202020204" pitchFamily="34" charset="0"/>
              <a:buChar char="›"/>
              <a:tabLst>
                <a:tab pos="914400" algn="l"/>
              </a:tabLst>
            </a:pPr>
            <a:r>
              <a:rPr lang="en-US" sz="1200" dirty="0">
                <a:solidFill>
                  <a:srgbClr val="000000"/>
                </a:solidFill>
                <a:effectLst/>
                <a:ea typeface="MS Mincho" panose="02020609040205080304" pitchFamily="49" charset="-128"/>
                <a:cs typeface="Times New Roman" panose="02020603050405020304" pitchFamily="18" charset="0"/>
              </a:rPr>
              <a:t>800.235.4632 US</a:t>
            </a:r>
          </a:p>
          <a:p>
            <a:pPr marL="742950" marR="0" lvl="1" indent="-285750">
              <a:lnSpc>
                <a:spcPct val="125000"/>
              </a:lnSpc>
              <a:spcBef>
                <a:spcPts val="0"/>
              </a:spcBef>
              <a:spcAft>
                <a:spcPts val="0"/>
              </a:spcAft>
              <a:buClr>
                <a:srgbClr val="FFC000"/>
              </a:buClr>
              <a:buFont typeface="Arial" panose="020B0604020202020204" pitchFamily="34" charset="0"/>
              <a:buChar char="›"/>
              <a:tabLst>
                <a:tab pos="914400" algn="l"/>
              </a:tabLst>
            </a:pPr>
            <a:r>
              <a:rPr lang="en-US" sz="1200" dirty="0">
                <a:solidFill>
                  <a:srgbClr val="000000"/>
                </a:solidFill>
                <a:ea typeface="MS Mincho" panose="02020609040205080304" pitchFamily="49" charset="-128"/>
                <a:cs typeface="Times New Roman" panose="02020603050405020304" pitchFamily="18" charset="0"/>
              </a:rPr>
              <a:t>888.275.4397 CAN</a:t>
            </a:r>
            <a:endParaRPr lang="en-US" sz="1000" dirty="0">
              <a:solidFill>
                <a:srgbClr val="000000"/>
              </a:solidFill>
              <a:effectLst/>
              <a:ea typeface="MS Mincho" panose="02020609040205080304" pitchFamily="49" charset="-128"/>
              <a:cs typeface="Times New Roman" panose="02020603050405020304" pitchFamily="18" charset="0"/>
            </a:endParaRPr>
          </a:p>
          <a:p>
            <a:pPr marL="742950" marR="0" lvl="1" indent="-285750">
              <a:lnSpc>
                <a:spcPct val="125000"/>
              </a:lnSpc>
              <a:spcBef>
                <a:spcPts val="0"/>
              </a:spcBef>
              <a:spcAft>
                <a:spcPts val="0"/>
              </a:spcAft>
              <a:buClr>
                <a:srgbClr val="FFC000"/>
              </a:buClr>
              <a:buFont typeface="Arial" panose="020B0604020202020204" pitchFamily="34" charset="0"/>
              <a:buChar char="›"/>
              <a:tabLst>
                <a:tab pos="914400" algn="l"/>
              </a:tabLst>
            </a:pPr>
            <a:r>
              <a:rPr lang="en-US" sz="1200" u="sng" dirty="0">
                <a:solidFill>
                  <a:srgbClr val="FFC000"/>
                </a:solidFill>
                <a:effectLst/>
                <a:ea typeface="MS Mincho" panose="02020609040205080304" pitchFamily="49" charset="-128"/>
                <a:cs typeface="Times New Roman" panose="02020603050405020304" pitchFamily="18" charset="0"/>
                <a:hlinkClick r:id="rId3"/>
              </a:rPr>
              <a:t>mideastus@contitech.us</a:t>
            </a:r>
            <a:endParaRPr lang="en-US" sz="1000" dirty="0">
              <a:solidFill>
                <a:srgbClr val="000000"/>
              </a:solidFill>
              <a:effectLst/>
              <a:ea typeface="MS Mincho" panose="02020609040205080304" pitchFamily="49" charset="-128"/>
              <a:cs typeface="Times New Roman" panose="02020603050405020304" pitchFamily="18" charset="0"/>
            </a:endParaRPr>
          </a:p>
          <a:p>
            <a:pPr marL="742950" marR="0" lvl="1" indent="-285750">
              <a:lnSpc>
                <a:spcPct val="125000"/>
              </a:lnSpc>
              <a:spcBef>
                <a:spcPts val="0"/>
              </a:spcBef>
              <a:spcAft>
                <a:spcPts val="0"/>
              </a:spcAft>
              <a:buClr>
                <a:srgbClr val="FFC000"/>
              </a:buClr>
              <a:buFont typeface="Arial" panose="020B0604020202020204" pitchFamily="34" charset="0"/>
              <a:buChar char="›"/>
              <a:tabLst>
                <a:tab pos="914400" algn="l"/>
              </a:tabLst>
            </a:pPr>
            <a:r>
              <a:rPr lang="en-US" sz="1200" u="sng" dirty="0">
                <a:solidFill>
                  <a:srgbClr val="FFC000"/>
                </a:solidFill>
                <a:effectLst/>
                <a:ea typeface="MS Mincho" panose="02020609040205080304" pitchFamily="49" charset="-128"/>
                <a:cs typeface="Times New Roman" panose="02020603050405020304" pitchFamily="18" charset="0"/>
                <a:hlinkClick r:id="rId4"/>
              </a:rPr>
              <a:t>midwestus@contitech.us</a:t>
            </a:r>
            <a:endParaRPr lang="en-US" sz="1000" dirty="0">
              <a:solidFill>
                <a:srgbClr val="000000"/>
              </a:solidFill>
              <a:effectLst/>
              <a:ea typeface="MS Mincho" panose="02020609040205080304" pitchFamily="49" charset="-128"/>
              <a:cs typeface="Times New Roman" panose="02020603050405020304" pitchFamily="18" charset="0"/>
            </a:endParaRPr>
          </a:p>
          <a:p>
            <a:pPr marL="742950" marR="0" lvl="1" indent="-285750">
              <a:lnSpc>
                <a:spcPct val="125000"/>
              </a:lnSpc>
              <a:spcBef>
                <a:spcPts val="0"/>
              </a:spcBef>
              <a:spcAft>
                <a:spcPts val="0"/>
              </a:spcAft>
              <a:buClr>
                <a:srgbClr val="FFC000"/>
              </a:buClr>
              <a:buFont typeface="Arial" panose="020B0604020202020204" pitchFamily="34" charset="0"/>
              <a:buChar char="›"/>
              <a:tabLst>
                <a:tab pos="914400" algn="l"/>
              </a:tabLst>
            </a:pPr>
            <a:r>
              <a:rPr lang="en-US" sz="1200" u="sng" dirty="0">
                <a:solidFill>
                  <a:srgbClr val="FFC000"/>
                </a:solidFill>
                <a:effectLst/>
                <a:ea typeface="MS Mincho" panose="02020609040205080304" pitchFamily="49" charset="-128"/>
                <a:cs typeface="Times New Roman" panose="02020603050405020304" pitchFamily="18" charset="0"/>
                <a:hlinkClick r:id="rId5"/>
              </a:rPr>
              <a:t>southeastus@contitech.us</a:t>
            </a:r>
            <a:endParaRPr lang="en-US" sz="1000" dirty="0">
              <a:solidFill>
                <a:srgbClr val="000000"/>
              </a:solidFill>
              <a:effectLst/>
              <a:ea typeface="MS Mincho" panose="02020609040205080304" pitchFamily="49" charset="-128"/>
              <a:cs typeface="Times New Roman" panose="02020603050405020304" pitchFamily="18" charset="0"/>
            </a:endParaRPr>
          </a:p>
          <a:p>
            <a:pPr marL="742950" marR="0" lvl="1" indent="-285750">
              <a:lnSpc>
                <a:spcPct val="125000"/>
              </a:lnSpc>
              <a:spcBef>
                <a:spcPts val="0"/>
              </a:spcBef>
              <a:spcAft>
                <a:spcPts val="0"/>
              </a:spcAft>
              <a:buClr>
                <a:srgbClr val="FFC000"/>
              </a:buClr>
              <a:buFont typeface="Arial" panose="020B0604020202020204" pitchFamily="34" charset="0"/>
              <a:buChar char="›"/>
              <a:tabLst>
                <a:tab pos="914400" algn="l"/>
              </a:tabLst>
            </a:pPr>
            <a:r>
              <a:rPr lang="en-US" sz="1200" u="sng" dirty="0">
                <a:solidFill>
                  <a:srgbClr val="FFC000"/>
                </a:solidFill>
                <a:effectLst/>
                <a:ea typeface="MS Mincho" panose="02020609040205080304" pitchFamily="49" charset="-128"/>
                <a:cs typeface="Times New Roman" panose="02020603050405020304" pitchFamily="18" charset="0"/>
                <a:hlinkClick r:id="rId6"/>
              </a:rPr>
              <a:t>southwestus@contitech.us</a:t>
            </a:r>
            <a:endParaRPr lang="en-US" sz="1000" dirty="0">
              <a:solidFill>
                <a:srgbClr val="000000"/>
              </a:solidFill>
              <a:effectLst/>
              <a:ea typeface="MS Mincho" panose="02020609040205080304" pitchFamily="49" charset="-128"/>
              <a:cs typeface="Times New Roman" panose="02020603050405020304" pitchFamily="18" charset="0"/>
            </a:endParaRPr>
          </a:p>
          <a:p>
            <a:pPr marL="742950" marR="0" lvl="1" indent="-285750">
              <a:lnSpc>
                <a:spcPct val="125000"/>
              </a:lnSpc>
              <a:spcBef>
                <a:spcPts val="0"/>
              </a:spcBef>
              <a:spcAft>
                <a:spcPts val="0"/>
              </a:spcAft>
              <a:buClr>
                <a:srgbClr val="FFC000"/>
              </a:buClr>
              <a:buFont typeface="Arial" panose="020B0604020202020204" pitchFamily="34" charset="0"/>
              <a:buChar char="›"/>
              <a:tabLst>
                <a:tab pos="914400" algn="l"/>
              </a:tabLst>
            </a:pPr>
            <a:r>
              <a:rPr lang="en-US" sz="1200" u="sng" dirty="0">
                <a:solidFill>
                  <a:srgbClr val="FFC000"/>
                </a:solidFill>
                <a:effectLst/>
                <a:ea typeface="MS Mincho" panose="02020609040205080304" pitchFamily="49" charset="-128"/>
                <a:cs typeface="Times New Roman" panose="02020603050405020304" pitchFamily="18" charset="0"/>
                <a:hlinkClick r:id="rId7"/>
              </a:rPr>
              <a:t>westus@contitech.us</a:t>
            </a:r>
            <a:endParaRPr lang="en-US" sz="1000" dirty="0">
              <a:solidFill>
                <a:srgbClr val="000000"/>
              </a:solidFill>
              <a:effectLst/>
              <a:ea typeface="MS Mincho" panose="02020609040205080304" pitchFamily="49" charset="-128"/>
              <a:cs typeface="Times New Roman" panose="02020603050405020304" pitchFamily="18" charset="0"/>
            </a:endParaRPr>
          </a:p>
          <a:p>
            <a:pPr marL="742950" marR="0" lvl="1" indent="-285750">
              <a:lnSpc>
                <a:spcPct val="125000"/>
              </a:lnSpc>
              <a:spcBef>
                <a:spcPts val="0"/>
              </a:spcBef>
              <a:spcAft>
                <a:spcPts val="0"/>
              </a:spcAft>
              <a:buClr>
                <a:srgbClr val="FFC000"/>
              </a:buClr>
              <a:buFont typeface="Arial" panose="020B0604020202020204" pitchFamily="34" charset="0"/>
              <a:buChar char="›"/>
              <a:tabLst>
                <a:tab pos="914400" algn="l"/>
              </a:tabLst>
            </a:pPr>
            <a:r>
              <a:rPr lang="en-US" sz="1200" u="sng" dirty="0">
                <a:solidFill>
                  <a:srgbClr val="FFC000"/>
                </a:solidFill>
                <a:effectLst/>
                <a:ea typeface="MS Mincho" panose="02020609040205080304" pitchFamily="49" charset="-128"/>
                <a:cs typeface="Times New Roman" panose="02020603050405020304" pitchFamily="18" charset="0"/>
                <a:hlinkClick r:id="rId8"/>
              </a:rPr>
              <a:t>canada@contitech.ca</a:t>
            </a:r>
            <a:endParaRPr lang="en-US" sz="1000" dirty="0">
              <a:solidFill>
                <a:srgbClr val="000000"/>
              </a:solidFill>
              <a:effectLst/>
              <a:ea typeface="MS Mincho" panose="02020609040205080304" pitchFamily="49" charset="-128"/>
              <a:cs typeface="Times New Roman" panose="02020603050405020304" pitchFamily="18" charset="0"/>
            </a:endParaRPr>
          </a:p>
          <a:p>
            <a:pPr marL="0" marR="0">
              <a:lnSpc>
                <a:spcPct val="125000"/>
              </a:lnSpc>
              <a:spcBef>
                <a:spcPts val="0"/>
              </a:spcBef>
              <a:spcAft>
                <a:spcPts val="1600"/>
              </a:spcAft>
            </a:pPr>
            <a:r>
              <a:rPr lang="en-US" sz="1000" dirty="0">
                <a:solidFill>
                  <a:srgbClr val="000000"/>
                </a:solidFill>
                <a:effectLst/>
                <a:ea typeface="MS Mincho" panose="02020609040205080304" pitchFamily="49" charset="-128"/>
                <a:cs typeface="Times New Roman" panose="02020603050405020304" pitchFamily="18" charset="0"/>
              </a:rPr>
              <a:t> </a:t>
            </a:r>
          </a:p>
        </p:txBody>
      </p:sp>
      <p:sp>
        <p:nvSpPr>
          <p:cNvPr id="2" name="Rectangle 1"/>
          <p:cNvSpPr/>
          <p:nvPr/>
        </p:nvSpPr>
        <p:spPr>
          <a:xfrm>
            <a:off x="512892" y="819970"/>
            <a:ext cx="4199185" cy="738664"/>
          </a:xfrm>
          <a:prstGeom prst="rect">
            <a:avLst/>
          </a:prstGeom>
        </p:spPr>
        <p:txBody>
          <a:bodyPr wrap="square">
            <a:spAutoFit/>
          </a:bodyPr>
          <a:lstStyle/>
          <a:p>
            <a:r>
              <a:rPr lang="en-US" sz="1400" dirty="0"/>
              <a:t>Samples available through </a:t>
            </a:r>
            <a:r>
              <a:rPr lang="en-US" sz="1400" dirty="0" err="1"/>
              <a:t>ContiTech’s</a:t>
            </a:r>
            <a:r>
              <a:rPr lang="en-US" sz="1400" dirty="0"/>
              <a:t> sample program, please contact Customer Service.</a:t>
            </a:r>
          </a:p>
          <a:p>
            <a:endParaRPr lang="en-US" sz="1400" dirty="0"/>
          </a:p>
        </p:txBody>
      </p:sp>
      <p:sp>
        <p:nvSpPr>
          <p:cNvPr id="14" name="Rounded Rectangle 13"/>
          <p:cNvSpPr/>
          <p:nvPr/>
        </p:nvSpPr>
        <p:spPr>
          <a:xfrm>
            <a:off x="6228184" y="550623"/>
            <a:ext cx="1904639" cy="1309692"/>
          </a:xfrm>
          <a:prstGeom prst="roundRect">
            <a:avLst/>
          </a:prstGeom>
          <a:solidFill>
            <a:schemeClr val="accent1"/>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3200" dirty="0"/>
              <a:t>Samples Sell!!!</a:t>
            </a:r>
          </a:p>
        </p:txBody>
      </p:sp>
      <p:sp>
        <p:nvSpPr>
          <p:cNvPr id="15" name="Right Arrow 14"/>
          <p:cNvSpPr/>
          <p:nvPr/>
        </p:nvSpPr>
        <p:spPr>
          <a:xfrm>
            <a:off x="4666729" y="819970"/>
            <a:ext cx="1444482" cy="788008"/>
          </a:xfrm>
          <a:prstGeom prst="rightArrow">
            <a:avLst/>
          </a:prstGeom>
          <a:solidFill>
            <a:schemeClr val="tx1"/>
          </a:solidFill>
          <a:ln w="9525">
            <a:solidFill>
              <a:srgbClr val="D9D51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pic>
        <p:nvPicPr>
          <p:cNvPr id="7" name="Picture 6">
            <a:extLst>
              <a:ext uri="{FF2B5EF4-FFF2-40B4-BE49-F238E27FC236}">
                <a16:creationId xmlns:a16="http://schemas.microsoft.com/office/drawing/2014/main" id="{9A0DFF2E-7100-4BBF-9862-DAC75D837FD8}"/>
              </a:ext>
            </a:extLst>
          </p:cNvPr>
          <p:cNvPicPr>
            <a:picLocks noChangeAspect="1"/>
          </p:cNvPicPr>
          <p:nvPr/>
        </p:nvPicPr>
        <p:blipFill>
          <a:blip r:embed="rId9"/>
          <a:stretch>
            <a:fillRect/>
          </a:stretch>
        </p:blipFill>
        <p:spPr>
          <a:xfrm>
            <a:off x="0" y="2552256"/>
            <a:ext cx="5727947" cy="1095191"/>
          </a:xfrm>
          <a:prstGeom prst="rect">
            <a:avLst/>
          </a:prstGeom>
        </p:spPr>
      </p:pic>
    </p:spTree>
    <p:extLst>
      <p:ext uri="{BB962C8B-B14F-4D97-AF65-F5344CB8AC3E}">
        <p14:creationId xmlns:p14="http://schemas.microsoft.com/office/powerpoint/2010/main" val="276453069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defTabSz="685800"/>
            <a:fld id="{ADA48181-2C78-49CB-8C52-912A07842C2E}" type="slidenum">
              <a:rPr lang="en-US">
                <a:solidFill>
                  <a:srgbClr val="000000"/>
                </a:solidFill>
                <a:latin typeface="Arial"/>
              </a:rPr>
              <a:pPr defTabSz="685800"/>
              <a:t>15</a:t>
            </a:fld>
            <a:endParaRPr lang="en-US">
              <a:solidFill>
                <a:srgbClr val="000000"/>
              </a:solidFill>
              <a:latin typeface="Arial"/>
            </a:endParaRPr>
          </a:p>
        </p:txBody>
      </p:sp>
      <p:sp>
        <p:nvSpPr>
          <p:cNvPr id="10" name="Title 1">
            <a:extLst>
              <a:ext uri="{FF2B5EF4-FFF2-40B4-BE49-F238E27FC236}">
                <a16:creationId xmlns:a16="http://schemas.microsoft.com/office/drawing/2014/main" id="{143E4F26-A8CD-4968-A34D-8A73D02A0841}"/>
              </a:ext>
            </a:extLst>
          </p:cNvPr>
          <p:cNvSpPr txBox="1">
            <a:spLocks/>
          </p:cNvSpPr>
          <p:nvPr/>
        </p:nvSpPr>
        <p:spPr>
          <a:xfrm>
            <a:off x="866356" y="698725"/>
            <a:ext cx="5447369" cy="401496"/>
          </a:xfrm>
          <a:prstGeom prst="rect">
            <a:avLst/>
          </a:prstGeom>
        </p:spPr>
        <p:txBody>
          <a:bodyPr/>
          <a:lstStyle>
            <a:lvl1pPr algn="l" defTabSz="914400" rtl="0" eaLnBrk="1" latinLnBrk="0" hangingPunct="1">
              <a:lnSpc>
                <a:spcPct val="95000"/>
              </a:lnSpc>
              <a:spcBef>
                <a:spcPct val="0"/>
              </a:spcBef>
              <a:buNone/>
              <a:defRPr sz="2400" b="1" kern="1200">
                <a:solidFill>
                  <a:schemeClr val="accent1"/>
                </a:solidFill>
                <a:latin typeface="+mj-lt"/>
                <a:ea typeface="+mj-ea"/>
                <a:cs typeface="Arial" pitchFamily="34" charset="0"/>
              </a:defRPr>
            </a:lvl1pPr>
          </a:lstStyle>
          <a:p>
            <a:pPr defTabSz="685800"/>
            <a:r>
              <a:rPr lang="en-US" dirty="0">
                <a:solidFill>
                  <a:srgbClr val="000000"/>
                </a:solidFill>
                <a:latin typeface="Calibri" panose="020F0502020204030204" pitchFamily="34" charset="0"/>
                <a:cs typeface="Calibri" panose="020F0502020204030204" pitchFamily="34" charset="0"/>
              </a:rPr>
              <a:t>Please send your Questions to:</a:t>
            </a:r>
          </a:p>
          <a:p>
            <a:pPr defTabSz="685800"/>
            <a:endParaRPr lang="en-US" dirty="0">
              <a:solidFill>
                <a:srgbClr val="000000"/>
              </a:solidFill>
              <a:latin typeface="Calibri" panose="020F0502020204030204" pitchFamily="34" charset="0"/>
              <a:cs typeface="Calibri" panose="020F0502020204030204" pitchFamily="34" charset="0"/>
            </a:endParaRPr>
          </a:p>
          <a:p>
            <a:pPr defTabSz="685800"/>
            <a:r>
              <a:rPr lang="en-US" dirty="0">
                <a:solidFill>
                  <a:srgbClr val="000000"/>
                </a:solidFill>
                <a:latin typeface="Calibri" panose="020F0502020204030204" pitchFamily="34" charset="0"/>
                <a:cs typeface="Calibri" panose="020F0502020204030204" pitchFamily="34" charset="0"/>
              </a:rPr>
              <a:t>	</a:t>
            </a:r>
            <a:r>
              <a:rPr lang="en-US" sz="2700" dirty="0">
                <a:solidFill>
                  <a:srgbClr val="000000"/>
                </a:solidFill>
                <a:latin typeface="Calibri" panose="020F0502020204030204" pitchFamily="34" charset="0"/>
                <a:cs typeface="Calibri" panose="020F0502020204030204" pitchFamily="34" charset="0"/>
                <a:hlinkClick r:id="rId3"/>
              </a:rPr>
              <a:t>industrialhose@contitech.us</a:t>
            </a:r>
            <a:endParaRPr lang="en-US" sz="2700" dirty="0">
              <a:solidFill>
                <a:srgbClr val="000000"/>
              </a:solidFill>
              <a:latin typeface="Calibri" panose="020F0502020204030204" pitchFamily="34" charset="0"/>
              <a:cs typeface="Calibri" panose="020F0502020204030204" pitchFamily="34" charset="0"/>
            </a:endParaRPr>
          </a:p>
          <a:p>
            <a:pPr defTabSz="685800"/>
            <a:endParaRPr lang="en-US" dirty="0">
              <a:solidFill>
                <a:srgbClr val="000000"/>
              </a:solidFill>
              <a:latin typeface="Calibri" panose="020F0502020204030204" pitchFamily="34" charset="0"/>
              <a:cs typeface="Calibri" panose="020F0502020204030204" pitchFamily="34" charset="0"/>
            </a:endParaRPr>
          </a:p>
          <a:p>
            <a:pPr defTabSz="685800"/>
            <a:endParaRPr lang="en-US" dirty="0">
              <a:solidFill>
                <a:srgbClr val="000000"/>
              </a:solidFill>
              <a:latin typeface="Calibri" panose="020F0502020204030204" pitchFamily="34" charset="0"/>
              <a:cs typeface="Calibri" panose="020F0502020204030204" pitchFamily="34" charset="0"/>
            </a:endParaRPr>
          </a:p>
          <a:p>
            <a:pPr defTabSz="685800"/>
            <a:r>
              <a:rPr lang="en-US" dirty="0">
                <a:solidFill>
                  <a:srgbClr val="000000"/>
                </a:solidFill>
                <a:latin typeface="Calibri" panose="020F0502020204030204" pitchFamily="34" charset="0"/>
                <a:cs typeface="Calibri" panose="020F0502020204030204" pitchFamily="34" charset="0"/>
              </a:rPr>
              <a:t>For Customer Service please call</a:t>
            </a:r>
          </a:p>
          <a:p>
            <a:pPr defTabSz="685800"/>
            <a:endParaRPr lang="en-US" sz="1200" dirty="0">
              <a:solidFill>
                <a:srgbClr val="000000"/>
              </a:solidFill>
              <a:latin typeface="Calibri" panose="020F0502020204030204" pitchFamily="34" charset="0"/>
              <a:cs typeface="Calibri" panose="020F0502020204030204" pitchFamily="34" charset="0"/>
            </a:endParaRPr>
          </a:p>
          <a:p>
            <a:pPr defTabSz="685800"/>
            <a:r>
              <a:rPr lang="en-US" dirty="0">
                <a:solidFill>
                  <a:srgbClr val="000000"/>
                </a:solidFill>
                <a:latin typeface="Calibri" panose="020F0502020204030204" pitchFamily="34" charset="0"/>
                <a:cs typeface="Calibri" panose="020F0502020204030204" pitchFamily="34" charset="0"/>
              </a:rPr>
              <a:t> 		</a:t>
            </a:r>
            <a:r>
              <a:rPr lang="en-US" sz="2700" dirty="0">
                <a:solidFill>
                  <a:srgbClr val="FFA500"/>
                </a:solidFill>
                <a:latin typeface="Calibri" panose="020F0502020204030204" pitchFamily="34" charset="0"/>
                <a:cs typeface="Calibri" panose="020F0502020204030204" pitchFamily="34" charset="0"/>
              </a:rPr>
              <a:t>Canada 	888-275-4397</a:t>
            </a:r>
          </a:p>
          <a:p>
            <a:pPr defTabSz="685800"/>
            <a:r>
              <a:rPr lang="en-US" sz="2700" dirty="0">
                <a:solidFill>
                  <a:srgbClr val="FFA500"/>
                </a:solidFill>
                <a:latin typeface="Calibri" panose="020F0502020204030204" pitchFamily="34" charset="0"/>
                <a:cs typeface="Calibri" panose="020F0502020204030204" pitchFamily="34" charset="0"/>
              </a:rPr>
              <a:t>		Mexico  	800-439-7373</a:t>
            </a:r>
          </a:p>
          <a:p>
            <a:pPr defTabSz="685800"/>
            <a:r>
              <a:rPr lang="en-US" sz="2700" dirty="0">
                <a:solidFill>
                  <a:srgbClr val="FFA500"/>
                </a:solidFill>
                <a:latin typeface="Calibri" panose="020F0502020204030204" pitchFamily="34" charset="0"/>
                <a:cs typeface="Calibri" panose="020F0502020204030204" pitchFamily="34" charset="0"/>
              </a:rPr>
              <a:t>		USA 		800-235-4632</a:t>
            </a:r>
          </a:p>
        </p:txBody>
      </p:sp>
      <p:pic>
        <p:nvPicPr>
          <p:cNvPr id="1026" name="Picture 2" descr="Image result for Questions">
            <a:extLst>
              <a:ext uri="{FF2B5EF4-FFF2-40B4-BE49-F238E27FC236}">
                <a16:creationId xmlns:a16="http://schemas.microsoft.com/office/drawing/2014/main" id="{EEDDC134-1B9A-4E83-BD26-539B0B44DE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9766" y="831407"/>
            <a:ext cx="1497156" cy="149715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6C98E93-EE15-4CE1-92C0-47038DC5824F}"/>
              </a:ext>
            </a:extLst>
          </p:cNvPr>
          <p:cNvPicPr>
            <a:picLocks noChangeAspect="1"/>
          </p:cNvPicPr>
          <p:nvPr/>
        </p:nvPicPr>
        <p:blipFill>
          <a:blip r:embed="rId5"/>
          <a:stretch>
            <a:fillRect/>
          </a:stretch>
        </p:blipFill>
        <p:spPr>
          <a:xfrm>
            <a:off x="7146906" y="2461244"/>
            <a:ext cx="1601809" cy="1740344"/>
          </a:xfrm>
          <a:prstGeom prst="rect">
            <a:avLst/>
          </a:prstGeom>
        </p:spPr>
      </p:pic>
    </p:spTree>
    <p:extLst>
      <p:ext uri="{BB962C8B-B14F-4D97-AF65-F5344CB8AC3E}">
        <p14:creationId xmlns:p14="http://schemas.microsoft.com/office/powerpoint/2010/main" val="368655320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221965644"/>
              </p:ext>
            </p:extLst>
          </p:nvPr>
        </p:nvGraphicFramePr>
        <p:xfrm>
          <a:off x="395288" y="1006475"/>
          <a:ext cx="8353426" cy="2118360"/>
        </p:xfrm>
        <a:graphic>
          <a:graphicData uri="http://schemas.openxmlformats.org/drawingml/2006/table">
            <a:tbl>
              <a:tblPr firstRow="1" bandRow="1">
                <a:tableStyleId>{5C22544A-7EE6-4342-B048-85BDC9FD1C3A}</a:tableStyleId>
              </a:tblPr>
              <a:tblGrid>
                <a:gridCol w="4176713">
                  <a:extLst>
                    <a:ext uri="{9D8B030D-6E8A-4147-A177-3AD203B41FA5}">
                      <a16:colId xmlns:a16="http://schemas.microsoft.com/office/drawing/2014/main" val="20000"/>
                    </a:ext>
                  </a:extLst>
                </a:gridCol>
                <a:gridCol w="4176713">
                  <a:extLst>
                    <a:ext uri="{9D8B030D-6E8A-4147-A177-3AD203B41FA5}">
                      <a16:colId xmlns:a16="http://schemas.microsoft.com/office/drawing/2014/main" val="20001"/>
                    </a:ext>
                  </a:extLst>
                </a:gridCol>
              </a:tblGrid>
              <a:tr h="370840">
                <a:tc>
                  <a:txBody>
                    <a:bodyPr/>
                    <a:lstStyle/>
                    <a:p>
                      <a:pPr algn="ctr"/>
                      <a:r>
                        <a:rPr lang="en-US" dirty="0">
                          <a:solidFill>
                            <a:schemeClr val="tx1"/>
                          </a:solidFill>
                        </a:rPr>
                        <a:t>OVERVIEW</a:t>
                      </a:r>
                    </a:p>
                  </a:txBody>
                  <a:tcPr/>
                </a:tc>
                <a:tc>
                  <a:txBody>
                    <a:bodyPr/>
                    <a:lstStyle/>
                    <a:p>
                      <a:pPr algn="ctr"/>
                      <a:r>
                        <a:rPr lang="en-US" dirty="0">
                          <a:solidFill>
                            <a:schemeClr val="tx1"/>
                          </a:solidFill>
                        </a:rPr>
                        <a:t>CONTENT</a:t>
                      </a:r>
                    </a:p>
                  </a:txBody>
                  <a:tcPr/>
                </a:tc>
                <a:extLst>
                  <a:ext uri="{0D108BD9-81ED-4DB2-BD59-A6C34878D82A}">
                    <a16:rowId xmlns:a16="http://schemas.microsoft.com/office/drawing/2014/main" val="10000"/>
                  </a:ext>
                </a:extLst>
              </a:tr>
              <a:tr h="370840">
                <a:tc>
                  <a:txBody>
                    <a:bodyPr/>
                    <a:lstStyle/>
                    <a:p>
                      <a:r>
                        <a:rPr lang="en-US" dirty="0"/>
                        <a:t>I.   Product</a:t>
                      </a:r>
                      <a:r>
                        <a:rPr lang="en-US" baseline="0" dirty="0"/>
                        <a:t> Information</a:t>
                      </a:r>
                      <a:endParaRPr lang="en-US" dirty="0"/>
                    </a:p>
                  </a:txBody>
                  <a:tcPr/>
                </a:tc>
                <a:tc>
                  <a:txBody>
                    <a:bodyPr/>
                    <a:lstStyle/>
                    <a:p>
                      <a:r>
                        <a:rPr lang="en-US" dirty="0"/>
                        <a:t>Release Date, Product Specification</a:t>
                      </a:r>
                      <a:r>
                        <a:rPr lang="en-US" baseline="0" dirty="0"/>
                        <a:t>, Features &amp; Benefits, Order Codes</a:t>
                      </a:r>
                      <a:endParaRPr lang="en-US" dirty="0"/>
                    </a:p>
                  </a:txBody>
                  <a:tcPr/>
                </a:tc>
                <a:extLst>
                  <a:ext uri="{0D108BD9-81ED-4DB2-BD59-A6C34878D82A}">
                    <a16:rowId xmlns:a16="http://schemas.microsoft.com/office/drawing/2014/main" val="10001"/>
                  </a:ext>
                </a:extLst>
              </a:tr>
              <a:tr h="370840">
                <a:tc>
                  <a:txBody>
                    <a:bodyPr/>
                    <a:lstStyle/>
                    <a:p>
                      <a:r>
                        <a:rPr lang="en-US" dirty="0"/>
                        <a:t>II.</a:t>
                      </a:r>
                      <a:r>
                        <a:rPr lang="en-US" baseline="0" dirty="0"/>
                        <a:t>  </a:t>
                      </a:r>
                      <a:r>
                        <a:rPr lang="en-US" dirty="0"/>
                        <a:t>Product</a:t>
                      </a:r>
                      <a:r>
                        <a:rPr lang="en-US" baseline="0" dirty="0"/>
                        <a:t> Position</a:t>
                      </a:r>
                      <a:endParaRPr lang="en-US" dirty="0"/>
                    </a:p>
                  </a:txBody>
                  <a:tcPr/>
                </a:tc>
                <a:tc>
                  <a:txBody>
                    <a:bodyPr/>
                    <a:lstStyle/>
                    <a:p>
                      <a:r>
                        <a:rPr lang="en-US" dirty="0"/>
                        <a:t>Product Placement,</a:t>
                      </a:r>
                      <a:r>
                        <a:rPr lang="en-US" baseline="0" dirty="0"/>
                        <a:t> Competitive Cross Reference, Product Comparison</a:t>
                      </a:r>
                      <a:endParaRPr lang="en-US" dirty="0"/>
                    </a:p>
                  </a:txBody>
                  <a:tcPr/>
                </a:tc>
                <a:extLst>
                  <a:ext uri="{0D108BD9-81ED-4DB2-BD59-A6C34878D82A}">
                    <a16:rowId xmlns:a16="http://schemas.microsoft.com/office/drawing/2014/main" val="10002"/>
                  </a:ext>
                </a:extLst>
              </a:tr>
              <a:tr h="370840">
                <a:tc>
                  <a:txBody>
                    <a:bodyPr/>
                    <a:lstStyle/>
                    <a:p>
                      <a:r>
                        <a:rPr lang="en-US" dirty="0"/>
                        <a:t>III.</a:t>
                      </a:r>
                      <a:r>
                        <a:rPr lang="en-US" baseline="0" dirty="0"/>
                        <a:t> </a:t>
                      </a:r>
                      <a:r>
                        <a:rPr lang="en-US" dirty="0"/>
                        <a:t>Target Markets</a:t>
                      </a:r>
                    </a:p>
                  </a:txBody>
                  <a:tcPr/>
                </a:tc>
                <a:tc>
                  <a:txBody>
                    <a:bodyPr/>
                    <a:lstStyle/>
                    <a:p>
                      <a:r>
                        <a:rPr lang="en-US" dirty="0"/>
                        <a:t>Industry</a:t>
                      </a:r>
                      <a:r>
                        <a:rPr lang="en-US" baseline="0" dirty="0"/>
                        <a:t> Information, SIC Codes</a:t>
                      </a:r>
                      <a:endParaRPr lang="en-US" dirty="0"/>
                    </a:p>
                  </a:txBody>
                  <a:tcPr/>
                </a:tc>
                <a:extLst>
                  <a:ext uri="{0D108BD9-81ED-4DB2-BD59-A6C34878D82A}">
                    <a16:rowId xmlns:a16="http://schemas.microsoft.com/office/drawing/2014/main" val="10003"/>
                  </a:ext>
                </a:extLst>
              </a:tr>
              <a:tr h="370840">
                <a:tc>
                  <a:txBody>
                    <a:bodyPr/>
                    <a:lstStyle/>
                    <a:p>
                      <a:r>
                        <a:rPr lang="en-US" dirty="0"/>
                        <a:t>IV.  Collateral</a:t>
                      </a:r>
                    </a:p>
                  </a:txBody>
                  <a:tcPr/>
                </a:tc>
                <a:tc>
                  <a:txBody>
                    <a:bodyPr/>
                    <a:lstStyle/>
                    <a:p>
                      <a:r>
                        <a:rPr lang="en-US" dirty="0"/>
                        <a:t>Literature,</a:t>
                      </a:r>
                      <a:r>
                        <a:rPr lang="en-US" baseline="0" dirty="0"/>
                        <a:t> Samples</a:t>
                      </a:r>
                      <a:endParaRPr lang="en-US" dirty="0"/>
                    </a:p>
                  </a:txBody>
                  <a:tcPr/>
                </a:tc>
                <a:extLst>
                  <a:ext uri="{0D108BD9-81ED-4DB2-BD59-A6C34878D82A}">
                    <a16:rowId xmlns:a16="http://schemas.microsoft.com/office/drawing/2014/main" val="10004"/>
                  </a:ext>
                </a:extLst>
              </a:tr>
            </a:tbl>
          </a:graphicData>
        </a:graphic>
      </p:graphicFrame>
      <p:sp>
        <p:nvSpPr>
          <p:cNvPr id="3" name="Title 2"/>
          <p:cNvSpPr>
            <a:spLocks noGrp="1"/>
          </p:cNvSpPr>
          <p:nvPr>
            <p:ph type="title"/>
          </p:nvPr>
        </p:nvSpPr>
        <p:spPr/>
        <p:txBody>
          <a:bodyPr/>
          <a:lstStyle/>
          <a:p>
            <a:r>
              <a:rPr lang="en-US" dirty="0"/>
              <a:t>NEW INDUSTRIAL HOSE PRODUCT LAUNCH</a:t>
            </a:r>
          </a:p>
        </p:txBody>
      </p:sp>
      <p:sp>
        <p:nvSpPr>
          <p:cNvPr id="4" name="Date Placeholder 3"/>
          <p:cNvSpPr>
            <a:spLocks noGrp="1"/>
          </p:cNvSpPr>
          <p:nvPr>
            <p:ph type="dt" sz="half" idx="10"/>
          </p:nvPr>
        </p:nvSpPr>
        <p:spPr/>
        <p:txBody>
          <a:bodyPr/>
          <a:lstStyle/>
          <a:p>
            <a:fld id="{AF4AA5E7-59CD-4762-8F64-07FA7FD27DC3}" type="datetime3">
              <a:rPr lang="en-US" smtClean="0">
                <a:solidFill>
                  <a:srgbClr val="000000"/>
                </a:solidFill>
              </a:rPr>
              <a:pPr/>
              <a:t>6 June 2018</a:t>
            </a:fld>
            <a:endParaRPr lang="de-DE">
              <a:solidFill>
                <a:srgbClr val="000000"/>
              </a:solidFill>
            </a:endParaRPr>
          </a:p>
        </p:txBody>
      </p:sp>
      <p:sp>
        <p:nvSpPr>
          <p:cNvPr id="5" name="Slide Number Placeholder 4"/>
          <p:cNvSpPr>
            <a:spLocks noGrp="1"/>
          </p:cNvSpPr>
          <p:nvPr>
            <p:ph type="sldNum" sz="quarter" idx="11"/>
          </p:nvPr>
        </p:nvSpPr>
        <p:spPr/>
        <p:txBody>
          <a:bodyPr/>
          <a:lstStyle/>
          <a:p>
            <a:fld id="{ADA48181-2C78-49CB-8C52-912A07842C2E}" type="slidenum">
              <a:rPr lang="de-DE" smtClean="0">
                <a:solidFill>
                  <a:srgbClr val="000000"/>
                </a:solidFill>
              </a:rPr>
              <a:pPr/>
              <a:t>2</a:t>
            </a:fld>
            <a:endParaRPr lang="de-DE">
              <a:solidFill>
                <a:srgbClr val="000000"/>
              </a:solidFill>
            </a:endParaRPr>
          </a:p>
        </p:txBody>
      </p:sp>
      <p:sp>
        <p:nvSpPr>
          <p:cNvPr id="6" name="Footer Placeholder 5"/>
          <p:cNvSpPr>
            <a:spLocks noGrp="1"/>
          </p:cNvSpPr>
          <p:nvPr>
            <p:ph type="ftr" sz="quarter" idx="12"/>
          </p:nvPr>
        </p:nvSpPr>
        <p:spPr/>
        <p:txBody>
          <a:bodyPr/>
          <a:lstStyle/>
          <a:p>
            <a:r>
              <a:rPr lang="de-DE">
                <a:solidFill>
                  <a:srgbClr val="000000"/>
                </a:solidFill>
              </a:rPr>
              <a:t>Author, © ContiTech AG</a:t>
            </a:r>
          </a:p>
        </p:txBody>
      </p:sp>
    </p:spTree>
    <p:extLst>
      <p:ext uri="{BB962C8B-B14F-4D97-AF65-F5344CB8AC3E}">
        <p14:creationId xmlns:p14="http://schemas.microsoft.com/office/powerpoint/2010/main" val="106864820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7E381DF-BD70-44DC-8218-5A4DD3D33181}"/>
              </a:ext>
            </a:extLst>
          </p:cNvPr>
          <p:cNvSpPr>
            <a:spLocks noGrp="1"/>
          </p:cNvSpPr>
          <p:nvPr>
            <p:ph type="dt" sz="half" idx="10"/>
          </p:nvPr>
        </p:nvSpPr>
        <p:spPr/>
        <p:txBody>
          <a:bodyPr/>
          <a:lstStyle/>
          <a:p>
            <a:fld id="{AF4AA5E7-59CD-4762-8F64-07FA7FD27DC3}" type="datetime3">
              <a:rPr lang="en-US" smtClean="0">
                <a:solidFill>
                  <a:srgbClr val="000000"/>
                </a:solidFill>
              </a:rPr>
              <a:pPr/>
              <a:t>6 June 2018</a:t>
            </a:fld>
            <a:endParaRPr lang="de-DE">
              <a:solidFill>
                <a:srgbClr val="000000"/>
              </a:solidFill>
            </a:endParaRPr>
          </a:p>
        </p:txBody>
      </p:sp>
      <p:sp>
        <p:nvSpPr>
          <p:cNvPr id="5" name="Slide Number Placeholder 4">
            <a:extLst>
              <a:ext uri="{FF2B5EF4-FFF2-40B4-BE49-F238E27FC236}">
                <a16:creationId xmlns:a16="http://schemas.microsoft.com/office/drawing/2014/main" id="{7DB8E9EC-2162-40C2-888E-0961F93EF210}"/>
              </a:ext>
            </a:extLst>
          </p:cNvPr>
          <p:cNvSpPr>
            <a:spLocks noGrp="1"/>
          </p:cNvSpPr>
          <p:nvPr>
            <p:ph type="sldNum" sz="quarter" idx="11"/>
          </p:nvPr>
        </p:nvSpPr>
        <p:spPr/>
        <p:txBody>
          <a:bodyPr/>
          <a:lstStyle/>
          <a:p>
            <a:fld id="{ADA48181-2C78-49CB-8C52-912A07842C2E}" type="slidenum">
              <a:rPr lang="de-DE" smtClean="0">
                <a:solidFill>
                  <a:srgbClr val="000000"/>
                </a:solidFill>
              </a:rPr>
              <a:pPr/>
              <a:t>3</a:t>
            </a:fld>
            <a:endParaRPr lang="de-DE">
              <a:solidFill>
                <a:srgbClr val="000000"/>
              </a:solidFill>
            </a:endParaRPr>
          </a:p>
        </p:txBody>
      </p:sp>
      <p:sp>
        <p:nvSpPr>
          <p:cNvPr id="6" name="Footer Placeholder 5">
            <a:extLst>
              <a:ext uri="{FF2B5EF4-FFF2-40B4-BE49-F238E27FC236}">
                <a16:creationId xmlns:a16="http://schemas.microsoft.com/office/drawing/2014/main" id="{10D9CCC6-AC03-43EC-B23D-AEC204E696FD}"/>
              </a:ext>
            </a:extLst>
          </p:cNvPr>
          <p:cNvSpPr>
            <a:spLocks noGrp="1"/>
          </p:cNvSpPr>
          <p:nvPr>
            <p:ph type="ftr" sz="quarter" idx="12"/>
          </p:nvPr>
        </p:nvSpPr>
        <p:spPr/>
        <p:txBody>
          <a:bodyPr/>
          <a:lstStyle/>
          <a:p>
            <a:r>
              <a:rPr lang="de-DE">
                <a:solidFill>
                  <a:srgbClr val="000000"/>
                </a:solidFill>
              </a:rPr>
              <a:t>Author, © ContiTech AG</a:t>
            </a:r>
          </a:p>
        </p:txBody>
      </p:sp>
      <p:pic>
        <p:nvPicPr>
          <p:cNvPr id="9" name="Picture 8">
            <a:extLst>
              <a:ext uri="{FF2B5EF4-FFF2-40B4-BE49-F238E27FC236}">
                <a16:creationId xmlns:a16="http://schemas.microsoft.com/office/drawing/2014/main" id="{09236E1B-F3AB-457D-ABAB-88DCE8128955}"/>
              </a:ext>
            </a:extLst>
          </p:cNvPr>
          <p:cNvPicPr>
            <a:picLocks noChangeAspect="1"/>
          </p:cNvPicPr>
          <p:nvPr/>
        </p:nvPicPr>
        <p:blipFill>
          <a:blip r:embed="rId3"/>
          <a:stretch>
            <a:fillRect/>
          </a:stretch>
        </p:blipFill>
        <p:spPr>
          <a:xfrm>
            <a:off x="304430" y="1287668"/>
            <a:ext cx="8535140" cy="2568163"/>
          </a:xfrm>
          <a:prstGeom prst="rect">
            <a:avLst/>
          </a:prstGeom>
        </p:spPr>
      </p:pic>
    </p:spTree>
    <p:extLst>
      <p:ext uri="{BB962C8B-B14F-4D97-AF65-F5344CB8AC3E}">
        <p14:creationId xmlns:p14="http://schemas.microsoft.com/office/powerpoint/2010/main" val="237096890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9656" y="1167011"/>
            <a:ext cx="8353425" cy="3384180"/>
          </a:xfrm>
        </p:spPr>
        <p:txBody>
          <a:bodyPr/>
          <a:lstStyle/>
          <a:p>
            <a:r>
              <a:rPr lang="en-US" sz="1150" b="1" dirty="0"/>
              <a:t>APPLICATION:</a:t>
            </a:r>
            <a:endParaRPr lang="en-US" sz="1150" dirty="0"/>
          </a:p>
          <a:p>
            <a:r>
              <a:rPr lang="en-US" sz="1150" dirty="0"/>
              <a:t>Ultrabraid Bull Hose is an extra heavy duty air hose engineered for severe high pressure industrial applications such as service in mines, quarries, and construction jobs.  Designed to maintain mild oil resistance and durability in high temperature applications up to 302°F with a working pressure rating of 600 psi. </a:t>
            </a:r>
          </a:p>
          <a:p>
            <a:r>
              <a:rPr lang="en-US" sz="1150" b="1" dirty="0"/>
              <a:t>CONSTRUCTION:</a:t>
            </a:r>
            <a:endParaRPr lang="en-US" sz="1150" dirty="0"/>
          </a:p>
          <a:p>
            <a:pPr lvl="1"/>
            <a:r>
              <a:rPr lang="en-US" sz="1150" b="1" dirty="0"/>
              <a:t>Tube:</a:t>
            </a:r>
            <a:r>
              <a:rPr lang="en-US" sz="1150" dirty="0"/>
              <a:t>  	      Black CPE Synthetic Rubber, ARPM Class B Oil Resistance</a:t>
            </a:r>
          </a:p>
          <a:p>
            <a:pPr lvl="1"/>
            <a:r>
              <a:rPr lang="en-US" sz="1150" b="1" dirty="0"/>
              <a:t>Reinforcement:    </a:t>
            </a:r>
            <a:r>
              <a:rPr lang="en-US" sz="1150" dirty="0"/>
              <a:t>Two Braid with Brass Coated High Tensile Steel Wire </a:t>
            </a:r>
          </a:p>
          <a:p>
            <a:pPr lvl="1">
              <a:spcAft>
                <a:spcPts val="0"/>
              </a:spcAft>
            </a:pPr>
            <a:r>
              <a:rPr lang="en-US" sz="1150" b="1" dirty="0"/>
              <a:t>Cover:</a:t>
            </a:r>
            <a:r>
              <a:rPr lang="en-US" sz="1150" dirty="0"/>
              <a:t>  	      Oil Resistant CPE Synthetic Rubber, Black with a thick yellow stripe</a:t>
            </a:r>
          </a:p>
          <a:p>
            <a:pPr marL="1078706" lvl="4" indent="0">
              <a:buNone/>
            </a:pPr>
            <a:r>
              <a:rPr lang="en-US" sz="1150" dirty="0"/>
              <a:t>	      ARPM Class B Oil Resistance, pin pricked</a:t>
            </a:r>
          </a:p>
          <a:p>
            <a:r>
              <a:rPr lang="en-US" sz="1150" b="1" dirty="0"/>
              <a:t>TEMPERATURE:</a:t>
            </a:r>
            <a:r>
              <a:rPr lang="en-US" sz="1150" dirty="0"/>
              <a:t> -40°F to 302°F (-40°C to 150°C)</a:t>
            </a:r>
          </a:p>
          <a:p>
            <a:r>
              <a:rPr lang="en-US" sz="1150" b="1" dirty="0"/>
              <a:t>PACKAGING:</a:t>
            </a:r>
            <a:r>
              <a:rPr lang="en-US" sz="1150" dirty="0"/>
              <a:t>  50 or 100 ft cut lengths, coiled and stretched wrapped in a box.</a:t>
            </a:r>
          </a:p>
          <a:p>
            <a:r>
              <a:rPr lang="en-US" sz="1150" b="1" dirty="0"/>
              <a:t>BRANDING:</a:t>
            </a:r>
            <a:r>
              <a:rPr lang="en-US" sz="1150" dirty="0"/>
              <a:t>  Continental </a:t>
            </a:r>
            <a:r>
              <a:rPr lang="en-US" sz="1150" dirty="0" err="1"/>
              <a:t>ContiTech</a:t>
            </a:r>
            <a:r>
              <a:rPr lang="en-US" sz="1150" dirty="0"/>
              <a:t>  2” Ultrabraid HD Bull Hose 600 psi WP 300°F, Yellow stripe with black lettering</a:t>
            </a:r>
          </a:p>
          <a:p>
            <a:r>
              <a:rPr lang="en-US" sz="1150" b="1" dirty="0"/>
              <a:t>ORDER CODES:</a:t>
            </a:r>
            <a:r>
              <a:rPr lang="en-US" sz="1150" dirty="0"/>
              <a:t>  559-406</a:t>
            </a:r>
          </a:p>
        </p:txBody>
      </p:sp>
      <p:sp>
        <p:nvSpPr>
          <p:cNvPr id="3" name="Title 2"/>
          <p:cNvSpPr>
            <a:spLocks noGrp="1"/>
          </p:cNvSpPr>
          <p:nvPr>
            <p:ph type="title"/>
          </p:nvPr>
        </p:nvSpPr>
        <p:spPr/>
        <p:txBody>
          <a:bodyPr/>
          <a:lstStyle/>
          <a:p>
            <a:r>
              <a:rPr lang="en-US" dirty="0"/>
              <a:t>ULTRABRAID</a:t>
            </a:r>
            <a:r>
              <a:rPr lang="en-US" baseline="30000" dirty="0"/>
              <a:t>®</a:t>
            </a:r>
            <a:r>
              <a:rPr lang="en-US" dirty="0"/>
              <a:t> BULL HOSE PRODUCT INFORMATION</a:t>
            </a:r>
          </a:p>
        </p:txBody>
      </p:sp>
      <p:sp>
        <p:nvSpPr>
          <p:cNvPr id="4" name="Date Placeholder 3"/>
          <p:cNvSpPr>
            <a:spLocks noGrp="1"/>
          </p:cNvSpPr>
          <p:nvPr>
            <p:ph type="dt" sz="half" idx="10"/>
          </p:nvPr>
        </p:nvSpPr>
        <p:spPr/>
        <p:txBody>
          <a:bodyPr/>
          <a:lstStyle/>
          <a:p>
            <a:fld id="{AF4AA5E7-59CD-4762-8F64-07FA7FD27DC3}" type="datetime3">
              <a:rPr lang="en-US" smtClean="0">
                <a:solidFill>
                  <a:srgbClr val="000000"/>
                </a:solidFill>
              </a:rPr>
              <a:pPr/>
              <a:t>6 June 2018</a:t>
            </a:fld>
            <a:endParaRPr lang="de-DE">
              <a:solidFill>
                <a:srgbClr val="000000"/>
              </a:solidFill>
            </a:endParaRPr>
          </a:p>
        </p:txBody>
      </p:sp>
      <p:sp>
        <p:nvSpPr>
          <p:cNvPr id="5" name="Slide Number Placeholder 4"/>
          <p:cNvSpPr>
            <a:spLocks noGrp="1"/>
          </p:cNvSpPr>
          <p:nvPr>
            <p:ph type="sldNum" sz="quarter" idx="11"/>
          </p:nvPr>
        </p:nvSpPr>
        <p:spPr/>
        <p:txBody>
          <a:bodyPr/>
          <a:lstStyle/>
          <a:p>
            <a:fld id="{ADA48181-2C78-49CB-8C52-912A07842C2E}" type="slidenum">
              <a:rPr lang="de-DE" smtClean="0">
                <a:solidFill>
                  <a:srgbClr val="000000"/>
                </a:solidFill>
              </a:rPr>
              <a:pPr/>
              <a:t>4</a:t>
            </a:fld>
            <a:endParaRPr lang="de-DE">
              <a:solidFill>
                <a:srgbClr val="000000"/>
              </a:solidFill>
            </a:endParaRPr>
          </a:p>
        </p:txBody>
      </p:sp>
      <p:sp>
        <p:nvSpPr>
          <p:cNvPr id="6" name="Footer Placeholder 5"/>
          <p:cNvSpPr>
            <a:spLocks noGrp="1"/>
          </p:cNvSpPr>
          <p:nvPr>
            <p:ph type="ftr" sz="quarter" idx="12"/>
          </p:nvPr>
        </p:nvSpPr>
        <p:spPr/>
        <p:txBody>
          <a:bodyPr/>
          <a:lstStyle/>
          <a:p>
            <a:r>
              <a:rPr lang="de-DE">
                <a:solidFill>
                  <a:srgbClr val="000000"/>
                </a:solidFill>
              </a:rPr>
              <a:t>Author, © ContiTech AG</a:t>
            </a:r>
          </a:p>
        </p:txBody>
      </p:sp>
      <p:graphicFrame>
        <p:nvGraphicFramePr>
          <p:cNvPr id="12" name="Table 11"/>
          <p:cNvGraphicFramePr>
            <a:graphicFrameLocks noGrp="1"/>
          </p:cNvGraphicFramePr>
          <p:nvPr>
            <p:extLst>
              <p:ext uri="{D42A27DB-BD31-4B8C-83A1-F6EECF244321}">
                <p14:modId xmlns:p14="http://schemas.microsoft.com/office/powerpoint/2010/main" val="3591157197"/>
              </p:ext>
            </p:extLst>
          </p:nvPr>
        </p:nvGraphicFramePr>
        <p:xfrm>
          <a:off x="2675654" y="715152"/>
          <a:ext cx="3741427" cy="396240"/>
        </p:xfrm>
        <a:graphic>
          <a:graphicData uri="http://schemas.openxmlformats.org/drawingml/2006/table">
            <a:tbl>
              <a:tblPr firstRow="1" firstCol="1" bandRow="1">
                <a:tableStyleId>{5C22544A-7EE6-4342-B048-85BDC9FD1C3A}</a:tableStyleId>
              </a:tblPr>
              <a:tblGrid>
                <a:gridCol w="1833215">
                  <a:extLst>
                    <a:ext uri="{9D8B030D-6E8A-4147-A177-3AD203B41FA5}">
                      <a16:colId xmlns:a16="http://schemas.microsoft.com/office/drawing/2014/main" val="20000"/>
                    </a:ext>
                  </a:extLst>
                </a:gridCol>
                <a:gridCol w="1908212">
                  <a:extLst>
                    <a:ext uri="{9D8B030D-6E8A-4147-A177-3AD203B41FA5}">
                      <a16:colId xmlns:a16="http://schemas.microsoft.com/office/drawing/2014/main" val="20001"/>
                    </a:ext>
                  </a:extLst>
                </a:gridCol>
              </a:tblGrid>
              <a:tr h="0">
                <a:tc>
                  <a:txBody>
                    <a:bodyPr/>
                    <a:lstStyle/>
                    <a:p>
                      <a:pPr marL="0" marR="0" algn="l">
                        <a:spcBef>
                          <a:spcPts val="800"/>
                        </a:spcBef>
                        <a:spcAft>
                          <a:spcPts val="800"/>
                        </a:spcAft>
                      </a:pPr>
                      <a:r>
                        <a:rPr lang="en-US" sz="1200" dirty="0">
                          <a:solidFill>
                            <a:srgbClr val="FFCC00"/>
                          </a:solidFill>
                          <a:effectLst/>
                        </a:rPr>
                        <a:t>  </a:t>
                      </a:r>
                      <a:r>
                        <a:rPr lang="en-US" sz="1400" dirty="0">
                          <a:solidFill>
                            <a:srgbClr val="FFCC00"/>
                          </a:solidFill>
                          <a:effectLst/>
                        </a:rPr>
                        <a:t>Release Date:</a:t>
                      </a:r>
                      <a:endParaRPr lang="en-US" sz="1400" dirty="0">
                        <a:solidFill>
                          <a:srgbClr val="FFCC00"/>
                        </a:solidFill>
                        <a:effectLst/>
                        <a:latin typeface="Garamond" panose="02020404030301010803" pitchFamily="18" charset="0"/>
                        <a:ea typeface="MS Mincho" panose="02020609040205080304" pitchFamily="49" charset="-128"/>
                        <a:cs typeface="Times New Roman" panose="02020603050405020304" pitchFamily="18" charset="0"/>
                      </a:endParaRPr>
                    </a:p>
                  </a:txBody>
                  <a:tcPr marL="0" marR="0" marT="91440" marB="91440">
                    <a:solidFill>
                      <a:schemeClr val="tx1"/>
                    </a:solidFill>
                  </a:tcPr>
                </a:tc>
                <a:tc>
                  <a:txBody>
                    <a:bodyPr/>
                    <a:lstStyle/>
                    <a:p>
                      <a:pPr marL="0" marR="0" algn="l">
                        <a:spcBef>
                          <a:spcPts val="800"/>
                        </a:spcBef>
                        <a:spcAft>
                          <a:spcPts val="800"/>
                        </a:spcAft>
                      </a:pPr>
                      <a:r>
                        <a:rPr lang="en-US" sz="1200" dirty="0">
                          <a:solidFill>
                            <a:srgbClr val="FFCC00"/>
                          </a:solidFill>
                          <a:effectLst/>
                        </a:rPr>
                        <a:t>  </a:t>
                      </a:r>
                      <a:r>
                        <a:rPr lang="en-US" sz="1400" dirty="0">
                          <a:solidFill>
                            <a:srgbClr val="FFCC00"/>
                          </a:solidFill>
                          <a:effectLst/>
                        </a:rPr>
                        <a:t>April 9</a:t>
                      </a:r>
                      <a:r>
                        <a:rPr lang="en-US" sz="1400" baseline="30000" dirty="0">
                          <a:solidFill>
                            <a:srgbClr val="FFCC00"/>
                          </a:solidFill>
                          <a:effectLst/>
                        </a:rPr>
                        <a:t>th</a:t>
                      </a:r>
                      <a:r>
                        <a:rPr lang="en-US" sz="1400" dirty="0">
                          <a:solidFill>
                            <a:srgbClr val="FFCC00"/>
                          </a:solidFill>
                          <a:effectLst/>
                        </a:rPr>
                        <a:t>, 2018</a:t>
                      </a:r>
                      <a:endParaRPr lang="en-US" sz="1200" dirty="0">
                        <a:solidFill>
                          <a:srgbClr val="FFCC00"/>
                        </a:solidFill>
                        <a:effectLst/>
                        <a:latin typeface="Garamond" panose="02020404030301010803" pitchFamily="18" charset="0"/>
                        <a:ea typeface="MS Mincho" panose="02020609040205080304" pitchFamily="49" charset="-128"/>
                        <a:cs typeface="Times New Roman" panose="02020603050405020304" pitchFamily="18" charset="0"/>
                      </a:endParaRPr>
                    </a:p>
                  </a:txBody>
                  <a:tcPr marL="0" marR="0" marT="91440" marB="91440">
                    <a:solidFill>
                      <a:schemeClr val="tx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1100440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CD915F-8D17-4FE0-A956-63B0836A6442}"/>
              </a:ext>
            </a:extLst>
          </p:cNvPr>
          <p:cNvPicPr>
            <a:picLocks noChangeAspect="1"/>
          </p:cNvPicPr>
          <p:nvPr/>
        </p:nvPicPr>
        <p:blipFill>
          <a:blip r:embed="rId3"/>
          <a:stretch>
            <a:fillRect/>
          </a:stretch>
        </p:blipFill>
        <p:spPr>
          <a:xfrm>
            <a:off x="503548" y="814988"/>
            <a:ext cx="8350677" cy="1463809"/>
          </a:xfrm>
          <a:prstGeom prst="rect">
            <a:avLst/>
          </a:prstGeom>
        </p:spPr>
      </p:pic>
      <p:sp>
        <p:nvSpPr>
          <p:cNvPr id="3" name="Title 2"/>
          <p:cNvSpPr>
            <a:spLocks noGrp="1"/>
          </p:cNvSpPr>
          <p:nvPr>
            <p:ph type="title"/>
          </p:nvPr>
        </p:nvSpPr>
        <p:spPr/>
        <p:txBody>
          <a:bodyPr/>
          <a:lstStyle/>
          <a:p>
            <a:r>
              <a:rPr lang="en-US" dirty="0"/>
              <a:t>ULTRABRAID</a:t>
            </a:r>
            <a:r>
              <a:rPr lang="en-US" baseline="30000" dirty="0"/>
              <a:t>®</a:t>
            </a:r>
            <a:r>
              <a:rPr lang="en-US" dirty="0"/>
              <a:t> BULL HOSE PRODUCT INFORMATION</a:t>
            </a:r>
          </a:p>
        </p:txBody>
      </p:sp>
      <p:sp>
        <p:nvSpPr>
          <p:cNvPr id="4" name="Date Placeholder 3"/>
          <p:cNvSpPr>
            <a:spLocks noGrp="1"/>
          </p:cNvSpPr>
          <p:nvPr>
            <p:ph type="dt" sz="half" idx="10"/>
          </p:nvPr>
        </p:nvSpPr>
        <p:spPr/>
        <p:txBody>
          <a:bodyPr/>
          <a:lstStyle/>
          <a:p>
            <a:fld id="{AF4AA5E7-59CD-4762-8F64-07FA7FD27DC3}" type="datetime3">
              <a:rPr lang="en-US" smtClean="0">
                <a:solidFill>
                  <a:srgbClr val="000000"/>
                </a:solidFill>
              </a:rPr>
              <a:pPr/>
              <a:t>6 June 2018</a:t>
            </a:fld>
            <a:endParaRPr lang="de-DE">
              <a:solidFill>
                <a:srgbClr val="000000"/>
              </a:solidFill>
            </a:endParaRPr>
          </a:p>
        </p:txBody>
      </p:sp>
      <p:sp>
        <p:nvSpPr>
          <p:cNvPr id="5" name="Slide Number Placeholder 4"/>
          <p:cNvSpPr>
            <a:spLocks noGrp="1"/>
          </p:cNvSpPr>
          <p:nvPr>
            <p:ph type="sldNum" sz="quarter" idx="11"/>
          </p:nvPr>
        </p:nvSpPr>
        <p:spPr/>
        <p:txBody>
          <a:bodyPr/>
          <a:lstStyle/>
          <a:p>
            <a:fld id="{ADA48181-2C78-49CB-8C52-912A07842C2E}" type="slidenum">
              <a:rPr lang="de-DE" smtClean="0">
                <a:solidFill>
                  <a:srgbClr val="000000"/>
                </a:solidFill>
              </a:rPr>
              <a:pPr/>
              <a:t>5</a:t>
            </a:fld>
            <a:endParaRPr lang="de-DE">
              <a:solidFill>
                <a:srgbClr val="000000"/>
              </a:solidFill>
            </a:endParaRPr>
          </a:p>
        </p:txBody>
      </p:sp>
      <p:sp>
        <p:nvSpPr>
          <p:cNvPr id="6" name="Footer Placeholder 5"/>
          <p:cNvSpPr>
            <a:spLocks noGrp="1"/>
          </p:cNvSpPr>
          <p:nvPr>
            <p:ph type="ftr" sz="quarter" idx="12"/>
          </p:nvPr>
        </p:nvSpPr>
        <p:spPr/>
        <p:txBody>
          <a:bodyPr/>
          <a:lstStyle/>
          <a:p>
            <a:r>
              <a:rPr lang="de-DE">
                <a:solidFill>
                  <a:srgbClr val="000000"/>
                </a:solidFill>
              </a:rPr>
              <a:t>Author, © ContiTech AG</a:t>
            </a:r>
          </a:p>
        </p:txBody>
      </p:sp>
      <p:sp>
        <p:nvSpPr>
          <p:cNvPr id="10" name="Rectangle 2"/>
          <p:cNvSpPr>
            <a:spLocks noChangeArrowheads="1"/>
          </p:cNvSpPr>
          <p:nvPr/>
        </p:nvSpPr>
        <p:spPr bwMode="auto">
          <a:xfrm>
            <a:off x="171517" y="2557437"/>
            <a:ext cx="42168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dirty="0">
                <a:ln>
                  <a:noFill/>
                </a:ln>
                <a:solidFill>
                  <a:srgbClr val="000000"/>
                </a:solidFill>
                <a:effectLst/>
                <a:ea typeface="MS Mincho" panose="02020609040205080304" pitchFamily="49" charset="-128"/>
                <a:cs typeface="Times New Roman" panose="02020603050405020304" pitchFamily="18" charset="0"/>
              </a:rPr>
              <a:t>ULTRABRAID</a:t>
            </a:r>
            <a:r>
              <a:rPr kumimoji="0" lang="en-US" altLang="ja-JP" sz="1200" b="1" i="0" u="none" strike="noStrike" cap="none" normalizeH="0" baseline="30000" dirty="0">
                <a:ln>
                  <a:noFill/>
                </a:ln>
                <a:solidFill>
                  <a:srgbClr val="000000"/>
                </a:solidFill>
                <a:effectLst/>
                <a:ea typeface="MS Mincho" panose="02020609040205080304" pitchFamily="49" charset="-128"/>
                <a:cs typeface="Times New Roman" panose="02020603050405020304" pitchFamily="18" charset="0"/>
              </a:rPr>
              <a:t>®</a:t>
            </a:r>
            <a:r>
              <a:rPr kumimoji="0" lang="en-US" altLang="ja-JP" sz="1200" b="1" i="0" u="none" strike="noStrike" cap="none" normalizeH="0" baseline="0" dirty="0">
                <a:ln>
                  <a:noFill/>
                </a:ln>
                <a:solidFill>
                  <a:srgbClr val="000000"/>
                </a:solidFill>
                <a:effectLst/>
                <a:ea typeface="MS Mincho" panose="02020609040205080304" pitchFamily="49" charset="-128"/>
                <a:cs typeface="Times New Roman" panose="02020603050405020304" pitchFamily="18" charset="0"/>
              </a:rPr>
              <a:t> BULL HOSE DETAILED SPEC CHART:</a:t>
            </a:r>
            <a:endParaRPr kumimoji="0" lang="en-US" altLang="ja-JP" sz="600" b="0" i="0" u="none" strike="noStrike" cap="none" normalizeH="0" baseline="0" dirty="0">
              <a:ln>
                <a:noFill/>
              </a:ln>
              <a:solidFill>
                <a:schemeClr val="tx1"/>
              </a:solidFill>
              <a:effectLst/>
            </a:endParaRPr>
          </a:p>
        </p:txBody>
      </p:sp>
      <p:graphicFrame>
        <p:nvGraphicFramePr>
          <p:cNvPr id="11" name="Content Placeholder 10">
            <a:extLst>
              <a:ext uri="{FF2B5EF4-FFF2-40B4-BE49-F238E27FC236}">
                <a16:creationId xmlns:a16="http://schemas.microsoft.com/office/drawing/2014/main" id="{9EFB1BEF-8090-434C-89B7-65A290A5E6A7}"/>
              </a:ext>
            </a:extLst>
          </p:cNvPr>
          <p:cNvGraphicFramePr>
            <a:graphicFrameLocks noGrp="1"/>
          </p:cNvGraphicFramePr>
          <p:nvPr>
            <p:ph idx="1"/>
            <p:extLst/>
          </p:nvPr>
        </p:nvGraphicFramePr>
        <p:xfrm>
          <a:off x="1027230" y="2996969"/>
          <a:ext cx="7089540" cy="1114119"/>
        </p:xfrm>
        <a:graphic>
          <a:graphicData uri="http://schemas.openxmlformats.org/drawingml/2006/table">
            <a:tbl>
              <a:tblPr>
                <a:tableStyleId>{5C22544A-7EE6-4342-B048-85BDC9FD1C3A}</a:tableStyleId>
              </a:tblPr>
              <a:tblGrid>
                <a:gridCol w="1269372">
                  <a:extLst>
                    <a:ext uri="{9D8B030D-6E8A-4147-A177-3AD203B41FA5}">
                      <a16:colId xmlns:a16="http://schemas.microsoft.com/office/drawing/2014/main" val="2631573538"/>
                    </a:ext>
                  </a:extLst>
                </a:gridCol>
                <a:gridCol w="727521">
                  <a:extLst>
                    <a:ext uri="{9D8B030D-6E8A-4147-A177-3AD203B41FA5}">
                      <a16:colId xmlns:a16="http://schemas.microsoft.com/office/drawing/2014/main" val="2586478798"/>
                    </a:ext>
                  </a:extLst>
                </a:gridCol>
                <a:gridCol w="727521">
                  <a:extLst>
                    <a:ext uri="{9D8B030D-6E8A-4147-A177-3AD203B41FA5}">
                      <a16:colId xmlns:a16="http://schemas.microsoft.com/office/drawing/2014/main" val="2389348273"/>
                    </a:ext>
                  </a:extLst>
                </a:gridCol>
                <a:gridCol w="727521">
                  <a:extLst>
                    <a:ext uri="{9D8B030D-6E8A-4147-A177-3AD203B41FA5}">
                      <a16:colId xmlns:a16="http://schemas.microsoft.com/office/drawing/2014/main" val="1539814367"/>
                    </a:ext>
                  </a:extLst>
                </a:gridCol>
                <a:gridCol w="727521">
                  <a:extLst>
                    <a:ext uri="{9D8B030D-6E8A-4147-A177-3AD203B41FA5}">
                      <a16:colId xmlns:a16="http://schemas.microsoft.com/office/drawing/2014/main" val="321713596"/>
                    </a:ext>
                  </a:extLst>
                </a:gridCol>
                <a:gridCol w="727521">
                  <a:extLst>
                    <a:ext uri="{9D8B030D-6E8A-4147-A177-3AD203B41FA5}">
                      <a16:colId xmlns:a16="http://schemas.microsoft.com/office/drawing/2014/main" val="2247212651"/>
                    </a:ext>
                  </a:extLst>
                </a:gridCol>
                <a:gridCol w="727521">
                  <a:extLst>
                    <a:ext uri="{9D8B030D-6E8A-4147-A177-3AD203B41FA5}">
                      <a16:colId xmlns:a16="http://schemas.microsoft.com/office/drawing/2014/main" val="491679645"/>
                    </a:ext>
                  </a:extLst>
                </a:gridCol>
                <a:gridCol w="727521">
                  <a:extLst>
                    <a:ext uri="{9D8B030D-6E8A-4147-A177-3AD203B41FA5}">
                      <a16:colId xmlns:a16="http://schemas.microsoft.com/office/drawing/2014/main" val="3552955203"/>
                    </a:ext>
                  </a:extLst>
                </a:gridCol>
                <a:gridCol w="727521">
                  <a:extLst>
                    <a:ext uri="{9D8B030D-6E8A-4147-A177-3AD203B41FA5}">
                      <a16:colId xmlns:a16="http://schemas.microsoft.com/office/drawing/2014/main" val="612888996"/>
                    </a:ext>
                  </a:extLst>
                </a:gridCol>
              </a:tblGrid>
              <a:tr h="371373">
                <a:tc rowSpan="2">
                  <a:txBody>
                    <a:bodyPr/>
                    <a:lstStyle/>
                    <a:p>
                      <a:pPr algn="ctr" fontAlgn="b"/>
                      <a:r>
                        <a:rPr lang="en-US" sz="1400" b="1" u="none" strike="noStrike" dirty="0">
                          <a:effectLst/>
                        </a:rPr>
                        <a:t>SAP Number</a:t>
                      </a:r>
                      <a:endParaRPr lang="en-US" sz="14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fontAlgn="b"/>
                      <a:r>
                        <a:rPr lang="en-US" sz="1400" b="1" u="none" strike="noStrike">
                          <a:effectLst/>
                        </a:rPr>
                        <a:t>ID</a:t>
                      </a:r>
                      <a:endParaRPr lang="en-US" sz="14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gridSpan="2">
                  <a:txBody>
                    <a:bodyPr/>
                    <a:lstStyle/>
                    <a:p>
                      <a:pPr algn="ctr" fontAlgn="b"/>
                      <a:r>
                        <a:rPr lang="en-US" sz="1400" b="1" u="none" strike="noStrike" dirty="0">
                          <a:effectLst/>
                        </a:rPr>
                        <a:t>OD</a:t>
                      </a:r>
                      <a:endParaRPr lang="en-US" sz="14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gridSpan="2">
                  <a:txBody>
                    <a:bodyPr/>
                    <a:lstStyle/>
                    <a:p>
                      <a:pPr algn="ctr" fontAlgn="b"/>
                      <a:r>
                        <a:rPr lang="en-US" sz="1400" b="1" u="none" strike="noStrike" dirty="0">
                          <a:effectLst/>
                        </a:rPr>
                        <a:t>MAX WP</a:t>
                      </a:r>
                      <a:endParaRPr lang="en-US" sz="14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gridSpan="2">
                  <a:txBody>
                    <a:bodyPr/>
                    <a:lstStyle/>
                    <a:p>
                      <a:pPr algn="ctr" fontAlgn="b"/>
                      <a:r>
                        <a:rPr lang="en-US" sz="1400" b="1" u="none" strike="noStrike" dirty="0">
                          <a:effectLst/>
                        </a:rPr>
                        <a:t>WEIGHT</a:t>
                      </a:r>
                      <a:endParaRPr lang="en-US" sz="14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extLst>
                  <a:ext uri="{0D108BD9-81ED-4DB2-BD59-A6C34878D82A}">
                    <a16:rowId xmlns:a16="http://schemas.microsoft.com/office/drawing/2014/main" val="3430946304"/>
                  </a:ext>
                </a:extLst>
              </a:tr>
              <a:tr h="371373">
                <a:tc vMerge="1">
                  <a:txBody>
                    <a:bodyPr/>
                    <a:lstStyle/>
                    <a:p>
                      <a:endParaRPr lang="en-US"/>
                    </a:p>
                  </a:txBody>
                  <a:tcPr/>
                </a:tc>
                <a:tc>
                  <a:txBody>
                    <a:bodyPr/>
                    <a:lstStyle/>
                    <a:p>
                      <a:pPr algn="ctr" fontAlgn="b"/>
                      <a:r>
                        <a:rPr lang="en-US" sz="1400" b="1" u="none" strike="noStrike" dirty="0">
                          <a:effectLst/>
                        </a:rPr>
                        <a:t>in</a:t>
                      </a:r>
                      <a:endParaRPr lang="en-US" sz="14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1" u="none" strike="noStrike" dirty="0">
                          <a:effectLst/>
                        </a:rPr>
                        <a:t>mm</a:t>
                      </a:r>
                      <a:endParaRPr lang="en-US" sz="14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1" u="none" strike="noStrike" dirty="0">
                          <a:effectLst/>
                        </a:rPr>
                        <a:t>in</a:t>
                      </a:r>
                      <a:endParaRPr lang="en-US" sz="14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1" u="none" strike="noStrike" dirty="0">
                          <a:effectLst/>
                        </a:rPr>
                        <a:t>mm</a:t>
                      </a:r>
                      <a:endParaRPr lang="en-US" sz="14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1" u="none" strike="noStrike" dirty="0">
                          <a:effectLst/>
                        </a:rPr>
                        <a:t>psi</a:t>
                      </a:r>
                      <a:endParaRPr lang="en-US" sz="14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1" u="none" strike="noStrike" dirty="0">
                          <a:effectLst/>
                        </a:rPr>
                        <a:t>MPa</a:t>
                      </a:r>
                      <a:endParaRPr lang="en-US" sz="14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1" u="none" strike="noStrike" dirty="0" err="1">
                          <a:effectLst/>
                        </a:rPr>
                        <a:t>lb</a:t>
                      </a:r>
                      <a:r>
                        <a:rPr lang="en-US" sz="1400" b="1" u="none" strike="noStrike" dirty="0">
                          <a:effectLst/>
                        </a:rPr>
                        <a:t>/</a:t>
                      </a:r>
                      <a:r>
                        <a:rPr lang="en-US" sz="1400" b="1" u="none" strike="noStrike" dirty="0" err="1">
                          <a:effectLst/>
                        </a:rPr>
                        <a:t>ft</a:t>
                      </a:r>
                      <a:endParaRPr lang="en-US" sz="14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400" b="1" u="none" strike="noStrike" dirty="0">
                          <a:effectLst/>
                        </a:rPr>
                        <a:t>kg/m</a:t>
                      </a:r>
                      <a:endParaRPr lang="en-US" sz="14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00577388"/>
                  </a:ext>
                </a:extLst>
              </a:tr>
              <a:tr h="371373">
                <a:tc>
                  <a:txBody>
                    <a:bodyPr/>
                    <a:lstStyle/>
                    <a:p>
                      <a:pPr algn="ctr" fontAlgn="b"/>
                      <a:r>
                        <a:rPr lang="en-US" sz="1400" b="0" i="0" u="none" strike="noStrike" dirty="0">
                          <a:solidFill>
                            <a:srgbClr val="000000"/>
                          </a:solidFill>
                          <a:effectLst/>
                          <a:latin typeface="Calibri" panose="020F0502020204030204" pitchFamily="34" charset="0"/>
                        </a:rPr>
                        <a:t>20936476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dk1"/>
                          </a:solidFill>
                          <a:effectLst/>
                          <a:latin typeface="+mn-lt"/>
                        </a:rPr>
                        <a:t>2</a:t>
                      </a:r>
                      <a:endParaRPr lang="en-US" sz="1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dk1"/>
                          </a:solidFill>
                          <a:effectLst/>
                          <a:latin typeface="+mn-lt"/>
                        </a:rPr>
                        <a:t>51.2</a:t>
                      </a:r>
                      <a:endParaRPr lang="en-US" sz="1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dk1"/>
                          </a:solidFill>
                          <a:effectLst/>
                          <a:latin typeface="+mn-lt"/>
                        </a:rPr>
                        <a:t>2.57</a:t>
                      </a:r>
                      <a:endParaRPr lang="en-US" sz="1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dk1"/>
                          </a:solidFill>
                          <a:effectLst/>
                          <a:latin typeface="+mn-lt"/>
                        </a:rPr>
                        <a:t>65.3</a:t>
                      </a:r>
                      <a:endParaRPr lang="en-US" sz="1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dk1"/>
                          </a:solidFill>
                          <a:effectLst/>
                          <a:latin typeface="+mn-lt"/>
                        </a:rPr>
                        <a:t>600</a:t>
                      </a:r>
                      <a:endParaRPr lang="en-US" sz="1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dk1"/>
                          </a:solidFill>
                          <a:effectLst/>
                          <a:latin typeface="+mn-lt"/>
                        </a:rPr>
                        <a:t>4.14</a:t>
                      </a:r>
                      <a:endParaRPr lang="en-US" sz="1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dk1"/>
                          </a:solidFill>
                          <a:effectLst/>
                          <a:latin typeface="+mn-lt"/>
                        </a:rPr>
                        <a:t>1.54</a:t>
                      </a:r>
                      <a:endParaRPr lang="en-US" sz="1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dk1"/>
                          </a:solidFill>
                          <a:effectLst/>
                          <a:latin typeface="+mn-lt"/>
                        </a:rPr>
                        <a:t>2.29</a:t>
                      </a:r>
                      <a:endParaRPr lang="en-US" sz="1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4993717"/>
                  </a:ext>
                </a:extLst>
              </a:tr>
            </a:tbl>
          </a:graphicData>
        </a:graphic>
      </p:graphicFrame>
      <p:sp>
        <p:nvSpPr>
          <p:cNvPr id="7" name="Rectangle 6">
            <a:extLst>
              <a:ext uri="{FF2B5EF4-FFF2-40B4-BE49-F238E27FC236}">
                <a16:creationId xmlns:a16="http://schemas.microsoft.com/office/drawing/2014/main" id="{147D2AD0-3E37-4B3D-BF89-CB5EAE27A19D}"/>
              </a:ext>
            </a:extLst>
          </p:cNvPr>
          <p:cNvSpPr/>
          <p:nvPr/>
        </p:nvSpPr>
        <p:spPr>
          <a:xfrm>
            <a:off x="971284" y="4111088"/>
            <a:ext cx="1915909" cy="231089"/>
          </a:xfrm>
          <a:prstGeom prst="rect">
            <a:avLst/>
          </a:prstGeom>
        </p:spPr>
        <p:txBody>
          <a:bodyPr wrap="none">
            <a:spAutoFit/>
          </a:bodyPr>
          <a:lstStyle/>
          <a:p>
            <a:pPr>
              <a:lnSpc>
                <a:spcPct val="125000"/>
              </a:lnSpc>
              <a:spcAft>
                <a:spcPts val="1600"/>
              </a:spcAft>
            </a:pPr>
            <a:r>
              <a:rPr lang="en-US" sz="800" dirty="0">
                <a:solidFill>
                  <a:srgbClr val="000000"/>
                </a:solidFill>
                <a:ea typeface="MS Mincho" panose="02020609040205080304" pitchFamily="49" charset="-128"/>
                <a:cs typeface="Times New Roman" panose="02020603050405020304" pitchFamily="18" charset="0"/>
              </a:rPr>
              <a:t>Hose design ratio (burst pressure) 4:1</a:t>
            </a:r>
          </a:p>
        </p:txBody>
      </p:sp>
    </p:spTree>
    <p:extLst>
      <p:ext uri="{BB962C8B-B14F-4D97-AF65-F5344CB8AC3E}">
        <p14:creationId xmlns:p14="http://schemas.microsoft.com/office/powerpoint/2010/main" val="311134409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ULTRABRAID</a:t>
            </a:r>
            <a:r>
              <a:rPr lang="en-US" baseline="30000" dirty="0"/>
              <a:t>®</a:t>
            </a:r>
            <a:r>
              <a:rPr lang="en-US" dirty="0"/>
              <a:t> BULL HOSE FEATURES &amp; BENEFITS</a:t>
            </a:r>
          </a:p>
        </p:txBody>
      </p:sp>
      <p:sp>
        <p:nvSpPr>
          <p:cNvPr id="4" name="Date Placeholder 3"/>
          <p:cNvSpPr>
            <a:spLocks noGrp="1"/>
          </p:cNvSpPr>
          <p:nvPr>
            <p:ph type="dt" sz="half" idx="10"/>
          </p:nvPr>
        </p:nvSpPr>
        <p:spPr/>
        <p:txBody>
          <a:bodyPr/>
          <a:lstStyle/>
          <a:p>
            <a:fld id="{AF4AA5E7-59CD-4762-8F64-07FA7FD27DC3}" type="datetime3">
              <a:rPr lang="en-US" smtClean="0">
                <a:solidFill>
                  <a:srgbClr val="000000"/>
                </a:solidFill>
              </a:rPr>
              <a:pPr/>
              <a:t>6 June 2018</a:t>
            </a:fld>
            <a:endParaRPr lang="de-DE">
              <a:solidFill>
                <a:srgbClr val="000000"/>
              </a:solidFill>
            </a:endParaRPr>
          </a:p>
        </p:txBody>
      </p:sp>
      <p:sp>
        <p:nvSpPr>
          <p:cNvPr id="5" name="Slide Number Placeholder 4"/>
          <p:cNvSpPr>
            <a:spLocks noGrp="1"/>
          </p:cNvSpPr>
          <p:nvPr>
            <p:ph type="sldNum" sz="quarter" idx="11"/>
          </p:nvPr>
        </p:nvSpPr>
        <p:spPr/>
        <p:txBody>
          <a:bodyPr/>
          <a:lstStyle/>
          <a:p>
            <a:fld id="{ADA48181-2C78-49CB-8C52-912A07842C2E}" type="slidenum">
              <a:rPr lang="de-DE" smtClean="0">
                <a:solidFill>
                  <a:srgbClr val="000000"/>
                </a:solidFill>
              </a:rPr>
              <a:pPr/>
              <a:t>6</a:t>
            </a:fld>
            <a:endParaRPr lang="de-DE">
              <a:solidFill>
                <a:srgbClr val="000000"/>
              </a:solidFill>
            </a:endParaRPr>
          </a:p>
        </p:txBody>
      </p:sp>
      <p:sp>
        <p:nvSpPr>
          <p:cNvPr id="6" name="Footer Placeholder 5"/>
          <p:cNvSpPr>
            <a:spLocks noGrp="1"/>
          </p:cNvSpPr>
          <p:nvPr>
            <p:ph type="ftr" sz="quarter" idx="12"/>
          </p:nvPr>
        </p:nvSpPr>
        <p:spPr/>
        <p:txBody>
          <a:bodyPr/>
          <a:lstStyle/>
          <a:p>
            <a:r>
              <a:rPr lang="de-DE">
                <a:solidFill>
                  <a:srgbClr val="000000"/>
                </a:solidFill>
              </a:rPr>
              <a:t>Author, © ContiTech AG</a:t>
            </a:r>
          </a:p>
        </p:txBody>
      </p:sp>
      <p:pic>
        <p:nvPicPr>
          <p:cNvPr id="2" name="Picture 1">
            <a:extLst>
              <a:ext uri="{FF2B5EF4-FFF2-40B4-BE49-F238E27FC236}">
                <a16:creationId xmlns:a16="http://schemas.microsoft.com/office/drawing/2014/main" id="{227635EA-A69D-48A5-B2E9-7221850EBF99}"/>
              </a:ext>
            </a:extLst>
          </p:cNvPr>
          <p:cNvPicPr>
            <a:picLocks noChangeAspect="1"/>
          </p:cNvPicPr>
          <p:nvPr/>
        </p:nvPicPr>
        <p:blipFill>
          <a:blip r:embed="rId3"/>
          <a:stretch>
            <a:fillRect/>
          </a:stretch>
        </p:blipFill>
        <p:spPr>
          <a:xfrm>
            <a:off x="1859045" y="636102"/>
            <a:ext cx="5425910" cy="3871295"/>
          </a:xfrm>
          <a:prstGeom prst="rect">
            <a:avLst/>
          </a:prstGeom>
        </p:spPr>
      </p:pic>
    </p:spTree>
    <p:extLst>
      <p:ext uri="{BB962C8B-B14F-4D97-AF65-F5344CB8AC3E}">
        <p14:creationId xmlns:p14="http://schemas.microsoft.com/office/powerpoint/2010/main" val="139563631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ULTRABRAID</a:t>
            </a:r>
            <a:r>
              <a:rPr lang="en-US" baseline="30000" dirty="0"/>
              <a:t>®</a:t>
            </a:r>
            <a:r>
              <a:rPr lang="en-US" dirty="0"/>
              <a:t> BULL HOSE PRICING</a:t>
            </a:r>
          </a:p>
        </p:txBody>
      </p:sp>
      <p:sp>
        <p:nvSpPr>
          <p:cNvPr id="4" name="Date Placeholder 3"/>
          <p:cNvSpPr>
            <a:spLocks noGrp="1"/>
          </p:cNvSpPr>
          <p:nvPr>
            <p:ph type="dt" sz="half" idx="10"/>
          </p:nvPr>
        </p:nvSpPr>
        <p:spPr/>
        <p:txBody>
          <a:bodyPr/>
          <a:lstStyle/>
          <a:p>
            <a:fld id="{AF4AA5E7-59CD-4762-8F64-07FA7FD27DC3}" type="datetime3">
              <a:rPr lang="en-US" smtClean="0">
                <a:solidFill>
                  <a:srgbClr val="000000"/>
                </a:solidFill>
              </a:rPr>
              <a:pPr/>
              <a:t>6 June 2018</a:t>
            </a:fld>
            <a:endParaRPr lang="de-DE">
              <a:solidFill>
                <a:srgbClr val="000000"/>
              </a:solidFill>
            </a:endParaRPr>
          </a:p>
        </p:txBody>
      </p:sp>
      <p:sp>
        <p:nvSpPr>
          <p:cNvPr id="5" name="Slide Number Placeholder 4"/>
          <p:cNvSpPr>
            <a:spLocks noGrp="1"/>
          </p:cNvSpPr>
          <p:nvPr>
            <p:ph type="sldNum" sz="quarter" idx="11"/>
          </p:nvPr>
        </p:nvSpPr>
        <p:spPr/>
        <p:txBody>
          <a:bodyPr/>
          <a:lstStyle/>
          <a:p>
            <a:fld id="{ADA48181-2C78-49CB-8C52-912A07842C2E}" type="slidenum">
              <a:rPr lang="de-DE" smtClean="0">
                <a:solidFill>
                  <a:srgbClr val="000000"/>
                </a:solidFill>
              </a:rPr>
              <a:pPr/>
              <a:t>7</a:t>
            </a:fld>
            <a:endParaRPr lang="de-DE">
              <a:solidFill>
                <a:srgbClr val="000000"/>
              </a:solidFill>
            </a:endParaRPr>
          </a:p>
        </p:txBody>
      </p:sp>
      <p:sp>
        <p:nvSpPr>
          <p:cNvPr id="6" name="Footer Placeholder 5"/>
          <p:cNvSpPr>
            <a:spLocks noGrp="1"/>
          </p:cNvSpPr>
          <p:nvPr>
            <p:ph type="ftr" sz="quarter" idx="12"/>
          </p:nvPr>
        </p:nvSpPr>
        <p:spPr/>
        <p:txBody>
          <a:bodyPr/>
          <a:lstStyle/>
          <a:p>
            <a:r>
              <a:rPr lang="de-DE">
                <a:solidFill>
                  <a:srgbClr val="000000"/>
                </a:solidFill>
              </a:rPr>
              <a:t>Author, © ContiTech AG</a:t>
            </a:r>
          </a:p>
        </p:txBody>
      </p:sp>
      <p:graphicFrame>
        <p:nvGraphicFramePr>
          <p:cNvPr id="9" name="Table 8"/>
          <p:cNvGraphicFramePr>
            <a:graphicFrameLocks noGrp="1"/>
          </p:cNvGraphicFramePr>
          <p:nvPr>
            <p:extLst>
              <p:ext uri="{D42A27DB-BD31-4B8C-83A1-F6EECF244321}">
                <p14:modId xmlns:p14="http://schemas.microsoft.com/office/powerpoint/2010/main" val="3984336565"/>
              </p:ext>
            </p:extLst>
          </p:nvPr>
        </p:nvGraphicFramePr>
        <p:xfrm>
          <a:off x="755576" y="875304"/>
          <a:ext cx="3168352" cy="365760"/>
        </p:xfrm>
        <a:graphic>
          <a:graphicData uri="http://schemas.openxmlformats.org/drawingml/2006/table">
            <a:tbl>
              <a:tblPr firstRow="1" firstCol="1" bandRow="1"/>
              <a:tblGrid>
                <a:gridCol w="3037816">
                  <a:extLst>
                    <a:ext uri="{9D8B030D-6E8A-4147-A177-3AD203B41FA5}">
                      <a16:colId xmlns:a16="http://schemas.microsoft.com/office/drawing/2014/main" val="20000"/>
                    </a:ext>
                  </a:extLst>
                </a:gridCol>
                <a:gridCol w="130536">
                  <a:extLst>
                    <a:ext uri="{9D8B030D-6E8A-4147-A177-3AD203B41FA5}">
                      <a16:colId xmlns:a16="http://schemas.microsoft.com/office/drawing/2014/main" val="20001"/>
                    </a:ext>
                  </a:extLst>
                </a:gridCol>
              </a:tblGrid>
              <a:tr h="281468">
                <a:tc>
                  <a:txBody>
                    <a:bodyPr/>
                    <a:lstStyle/>
                    <a:p>
                      <a:pPr marL="0" marR="0" algn="ctr">
                        <a:spcBef>
                          <a:spcPts val="800"/>
                        </a:spcBef>
                        <a:spcAft>
                          <a:spcPts val="800"/>
                        </a:spcAft>
                      </a:pPr>
                      <a:r>
                        <a:rPr lang="en-US" sz="1200" b="1" dirty="0">
                          <a:solidFill>
                            <a:srgbClr val="404040"/>
                          </a:solidFill>
                          <a:effectLst/>
                          <a:latin typeface="+mn-lt"/>
                          <a:ea typeface="MS Mincho" panose="02020609040205080304" pitchFamily="49" charset="-128"/>
                          <a:cs typeface="Times New Roman" panose="02020603050405020304" pitchFamily="18" charset="0"/>
                        </a:rPr>
                        <a:t>ORDER CODES:</a:t>
                      </a:r>
                      <a:endParaRPr lang="en-US" sz="1000" dirty="0">
                        <a:solidFill>
                          <a:srgbClr val="000000"/>
                        </a:solidFill>
                        <a:effectLst/>
                        <a:latin typeface="+mn-lt"/>
                        <a:ea typeface="MS Mincho" panose="02020609040205080304" pitchFamily="49" charset="-128"/>
                        <a:cs typeface="Times New Roman" panose="02020603050405020304" pitchFamily="18" charset="0"/>
                      </a:endParaRPr>
                    </a:p>
                  </a:txBody>
                  <a:tcPr marL="0" marR="0" marT="91440" marB="91440">
                    <a:lnL>
                      <a:noFill/>
                    </a:lnL>
                    <a:lnR>
                      <a:noFill/>
                    </a:lnR>
                    <a:lnT>
                      <a:noFill/>
                    </a:lnT>
                    <a:lnB>
                      <a:noFill/>
                    </a:lnB>
                    <a:solidFill>
                      <a:srgbClr val="F8F8F8"/>
                    </a:solidFill>
                  </a:tcPr>
                </a:tc>
                <a:tc>
                  <a:txBody>
                    <a:bodyPr/>
                    <a:lstStyle/>
                    <a:p>
                      <a:pPr marL="0" marR="365760">
                        <a:lnSpc>
                          <a:spcPct val="110000"/>
                        </a:lnSpc>
                        <a:spcBef>
                          <a:spcPts val="800"/>
                        </a:spcBef>
                        <a:spcAft>
                          <a:spcPts val="800"/>
                        </a:spcAft>
                      </a:pPr>
                      <a:r>
                        <a:rPr lang="en-US" sz="800" i="1" dirty="0">
                          <a:solidFill>
                            <a:srgbClr val="404040"/>
                          </a:solidFill>
                          <a:effectLst/>
                          <a:latin typeface="Century Gothic" panose="020B0502020202020204" pitchFamily="34" charset="0"/>
                          <a:ea typeface="MS Gothic" panose="020B0609070205080204" pitchFamily="49" charset="-128"/>
                          <a:cs typeface="Times New Roman" panose="02020603050405020304" pitchFamily="18" charset="0"/>
                        </a:rPr>
                        <a:t> </a:t>
                      </a:r>
                      <a:endParaRPr lang="en-US" sz="800" i="1" dirty="0">
                        <a:solidFill>
                          <a:srgbClr val="000000"/>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0" marR="0" marT="91440" marB="91440">
                    <a:lnL>
                      <a:noFill/>
                    </a:lnL>
                    <a:lnR>
                      <a:noFill/>
                    </a:lnR>
                    <a:lnT>
                      <a:noFill/>
                    </a:lnT>
                    <a:lnB>
                      <a:noFill/>
                    </a:lnB>
                    <a:solidFill>
                      <a:srgbClr val="F8F8F8"/>
                    </a:solidFill>
                  </a:tcPr>
                </a:tc>
                <a:extLst>
                  <a:ext uri="{0D108BD9-81ED-4DB2-BD59-A6C34878D82A}">
                    <a16:rowId xmlns:a16="http://schemas.microsoft.com/office/drawing/2014/main" val="10000"/>
                  </a:ext>
                </a:extLst>
              </a:tr>
            </a:tbl>
          </a:graphicData>
        </a:graphic>
      </p:graphicFrame>
      <p:sp>
        <p:nvSpPr>
          <p:cNvPr id="11" name="Rectangle 2"/>
          <p:cNvSpPr>
            <a:spLocks noChangeArrowheads="1"/>
          </p:cNvSpPr>
          <p:nvPr/>
        </p:nvSpPr>
        <p:spPr bwMode="auto">
          <a:xfrm>
            <a:off x="1489075" y="1787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Table 6">
            <a:extLst>
              <a:ext uri="{FF2B5EF4-FFF2-40B4-BE49-F238E27FC236}">
                <a16:creationId xmlns:a16="http://schemas.microsoft.com/office/drawing/2014/main" id="{499400D5-0ACC-4460-8454-CA71666153DF}"/>
              </a:ext>
            </a:extLst>
          </p:cNvPr>
          <p:cNvGraphicFramePr>
            <a:graphicFrameLocks noGrp="1"/>
          </p:cNvGraphicFramePr>
          <p:nvPr>
            <p:extLst>
              <p:ext uri="{D42A27DB-BD31-4B8C-83A1-F6EECF244321}">
                <p14:modId xmlns:p14="http://schemas.microsoft.com/office/powerpoint/2010/main" val="297791291"/>
              </p:ext>
            </p:extLst>
          </p:nvPr>
        </p:nvGraphicFramePr>
        <p:xfrm>
          <a:off x="1481826" y="1574165"/>
          <a:ext cx="6330533" cy="788035"/>
        </p:xfrm>
        <a:graphic>
          <a:graphicData uri="http://schemas.openxmlformats.org/drawingml/2006/table">
            <a:tbl>
              <a:tblPr/>
              <a:tblGrid>
                <a:gridCol w="1025746">
                  <a:extLst>
                    <a:ext uri="{9D8B030D-6E8A-4147-A177-3AD203B41FA5}">
                      <a16:colId xmlns:a16="http://schemas.microsoft.com/office/drawing/2014/main" val="3185448411"/>
                    </a:ext>
                  </a:extLst>
                </a:gridCol>
                <a:gridCol w="1653440">
                  <a:extLst>
                    <a:ext uri="{9D8B030D-6E8A-4147-A177-3AD203B41FA5}">
                      <a16:colId xmlns:a16="http://schemas.microsoft.com/office/drawing/2014/main" val="1035111723"/>
                    </a:ext>
                  </a:extLst>
                </a:gridCol>
                <a:gridCol w="2283196">
                  <a:extLst>
                    <a:ext uri="{9D8B030D-6E8A-4147-A177-3AD203B41FA5}">
                      <a16:colId xmlns:a16="http://schemas.microsoft.com/office/drawing/2014/main" val="192237826"/>
                    </a:ext>
                  </a:extLst>
                </a:gridCol>
                <a:gridCol w="1368151">
                  <a:extLst>
                    <a:ext uri="{9D8B030D-6E8A-4147-A177-3AD203B41FA5}">
                      <a16:colId xmlns:a16="http://schemas.microsoft.com/office/drawing/2014/main" val="1142978948"/>
                    </a:ext>
                  </a:extLst>
                </a:gridCol>
              </a:tblGrid>
              <a:tr h="0">
                <a:tc>
                  <a:txBody>
                    <a:bodyPr/>
                    <a:lstStyle/>
                    <a:p>
                      <a:pPr marL="0" marR="0" algn="ctr" fontAlgn="b">
                        <a:lnSpc>
                          <a:spcPct val="125000"/>
                        </a:lnSpc>
                        <a:spcBef>
                          <a:spcPts val="0"/>
                        </a:spcBef>
                        <a:spcAft>
                          <a:spcPts val="0"/>
                        </a:spcAft>
                      </a:pPr>
                      <a:r>
                        <a:rPr lang="en-US" sz="11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SAP Number</a:t>
                      </a:r>
                      <a:endParaRPr lang="en-US" sz="1000" dirty="0">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endParaRPr>
                    </a:p>
                  </a:txBody>
                  <a:tcPr marL="6985" marR="6985" marT="69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fontAlgn="b">
                        <a:lnSpc>
                          <a:spcPct val="125000"/>
                        </a:lnSpc>
                        <a:spcBef>
                          <a:spcPts val="0"/>
                        </a:spcBef>
                        <a:spcAft>
                          <a:spcPts val="0"/>
                        </a:spcAft>
                      </a:pPr>
                      <a:r>
                        <a:rPr lang="en-US" sz="1100" b="1" kern="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Product Code</a:t>
                      </a:r>
                      <a:endParaRPr lang="en-US" sz="1000">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endParaRPr>
                    </a:p>
                  </a:txBody>
                  <a:tcPr marL="6985" marR="6985" marT="69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fontAlgn="b">
                        <a:lnSpc>
                          <a:spcPct val="125000"/>
                        </a:lnSpc>
                        <a:spcBef>
                          <a:spcPts val="0"/>
                        </a:spcBef>
                        <a:spcAft>
                          <a:spcPts val="0"/>
                        </a:spcAft>
                      </a:pPr>
                      <a:r>
                        <a:rPr lang="en-US" sz="1100" b="1" kern="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Description</a:t>
                      </a:r>
                      <a:endParaRPr lang="en-US" sz="1000">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endParaRPr>
                    </a:p>
                  </a:txBody>
                  <a:tcPr marL="6985" marR="6985" marT="69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fontAlgn="b">
                        <a:lnSpc>
                          <a:spcPct val="125000"/>
                        </a:lnSpc>
                        <a:spcBef>
                          <a:spcPts val="0"/>
                        </a:spcBef>
                        <a:spcAft>
                          <a:spcPts val="0"/>
                        </a:spcAft>
                      </a:pPr>
                      <a:r>
                        <a:rPr lang="en-US" sz="1100" b="1" kern="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Min Order Qty (ft)</a:t>
                      </a:r>
                      <a:endParaRPr lang="en-US" sz="1000">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endParaRPr>
                    </a:p>
                  </a:txBody>
                  <a:tcPr marL="6985" marR="6985" marT="69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667327619"/>
                  </a:ext>
                </a:extLst>
              </a:tr>
              <a:tr h="285750">
                <a:tc>
                  <a:txBody>
                    <a:bodyPr/>
                    <a:lstStyle/>
                    <a:p>
                      <a:pPr marL="0" marR="0" algn="ctr" fontAlgn="b">
                        <a:lnSpc>
                          <a:spcPct val="125000"/>
                        </a:lnSpc>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20936476</a:t>
                      </a:r>
                      <a:endParaRPr lang="en-US" sz="1000">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endParaRPr>
                    </a:p>
                  </a:txBody>
                  <a:tcPr marL="6985" marR="6985" marT="69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
                        <a:lnSpc>
                          <a:spcPct val="125000"/>
                        </a:lnSpc>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559-406-510-01436</a:t>
                      </a:r>
                      <a:endParaRPr lang="en-US" sz="1000">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endParaRPr>
                    </a:p>
                  </a:txBody>
                  <a:tcPr marL="6985" marR="6985" marT="69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
                        <a:lnSpc>
                          <a:spcPct val="125000"/>
                        </a:lnSpc>
                        <a:spcBef>
                          <a:spcPts val="0"/>
                        </a:spcBef>
                        <a:spcAft>
                          <a:spcPts val="0"/>
                        </a:spcAft>
                      </a:pPr>
                      <a:r>
                        <a:rPr lang="en-US" sz="11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 Ultrabraid Bull Hose x 50 ft</a:t>
                      </a:r>
                      <a:endParaRPr lang="en-US" sz="1000" dirty="0">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endParaRPr>
                    </a:p>
                  </a:txBody>
                  <a:tcPr marL="6985" marR="6985" marT="69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
                        <a:lnSpc>
                          <a:spcPct val="125000"/>
                        </a:lnSpc>
                        <a:spcBef>
                          <a:spcPts val="0"/>
                        </a:spcBef>
                        <a:spcAft>
                          <a:spcPts val="0"/>
                        </a:spcAft>
                      </a:pPr>
                      <a:r>
                        <a:rPr lang="en-US" sz="11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50</a:t>
                      </a:r>
                      <a:endParaRPr lang="en-US" sz="1000" dirty="0">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endParaRPr>
                    </a:p>
                  </a:txBody>
                  <a:tcPr marL="6985" marR="6985" marT="69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8338740"/>
                  </a:ext>
                </a:extLst>
              </a:tr>
              <a:tr h="285750">
                <a:tc>
                  <a:txBody>
                    <a:bodyPr/>
                    <a:lstStyle/>
                    <a:p>
                      <a:pPr marL="0" marR="0" algn="ctr" fontAlgn="b">
                        <a:lnSpc>
                          <a:spcPct val="125000"/>
                        </a:lnSpc>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20785989</a:t>
                      </a:r>
                      <a:endParaRPr lang="en-US" sz="1000">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endParaRPr>
                    </a:p>
                  </a:txBody>
                  <a:tcPr marL="6985" marR="6985" marT="69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
                        <a:lnSpc>
                          <a:spcPct val="125000"/>
                        </a:lnSpc>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559-406-510-00836</a:t>
                      </a:r>
                      <a:endParaRPr lang="en-US" sz="1000">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endParaRPr>
                    </a:p>
                  </a:txBody>
                  <a:tcPr marL="6985" marR="6985" marT="69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
                        <a:lnSpc>
                          <a:spcPct val="125000"/>
                        </a:lnSpc>
                        <a:spcBef>
                          <a:spcPts val="0"/>
                        </a:spcBef>
                        <a:spcAft>
                          <a:spcPts val="0"/>
                        </a:spcAft>
                      </a:pPr>
                      <a:r>
                        <a:rPr lang="en-US" sz="11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 Ultrabraid Bull Hose x 100 ft</a:t>
                      </a:r>
                      <a:endParaRPr lang="en-US" sz="1000" dirty="0">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endParaRPr>
                    </a:p>
                  </a:txBody>
                  <a:tcPr marL="6985" marR="6985" marT="69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
                        <a:lnSpc>
                          <a:spcPct val="125000"/>
                        </a:lnSpc>
                        <a:spcBef>
                          <a:spcPts val="0"/>
                        </a:spcBef>
                        <a:spcAft>
                          <a:spcPts val="0"/>
                        </a:spcAft>
                      </a:pPr>
                      <a:r>
                        <a:rPr lang="en-US" sz="11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100</a:t>
                      </a:r>
                      <a:endParaRPr lang="en-US" sz="1000" dirty="0">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endParaRPr>
                    </a:p>
                  </a:txBody>
                  <a:tcPr marL="6985" marR="6985" marT="698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2162790"/>
                  </a:ext>
                </a:extLst>
              </a:tr>
            </a:tbl>
          </a:graphicData>
        </a:graphic>
      </p:graphicFrame>
      <p:pic>
        <p:nvPicPr>
          <p:cNvPr id="8" name="Picture 7">
            <a:extLst>
              <a:ext uri="{FF2B5EF4-FFF2-40B4-BE49-F238E27FC236}">
                <a16:creationId xmlns:a16="http://schemas.microsoft.com/office/drawing/2014/main" id="{D6A3C8E0-59FF-4939-9CE3-62EE7C4F3A11}"/>
              </a:ext>
            </a:extLst>
          </p:cNvPr>
          <p:cNvPicPr>
            <a:picLocks noChangeAspect="1"/>
          </p:cNvPicPr>
          <p:nvPr/>
        </p:nvPicPr>
        <p:blipFill>
          <a:blip r:embed="rId3"/>
          <a:stretch>
            <a:fillRect/>
          </a:stretch>
        </p:blipFill>
        <p:spPr>
          <a:xfrm>
            <a:off x="251458" y="2898776"/>
            <a:ext cx="8626588" cy="1554615"/>
          </a:xfrm>
          <a:prstGeom prst="rect">
            <a:avLst/>
          </a:prstGeom>
        </p:spPr>
      </p:pic>
    </p:spTree>
    <p:extLst>
      <p:ext uri="{BB962C8B-B14F-4D97-AF65-F5344CB8AC3E}">
        <p14:creationId xmlns:p14="http://schemas.microsoft.com/office/powerpoint/2010/main" val="303988212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ULTRABRAID</a:t>
            </a:r>
            <a:r>
              <a:rPr lang="en-US" baseline="30000" dirty="0"/>
              <a:t>®</a:t>
            </a:r>
            <a:r>
              <a:rPr lang="en-US" dirty="0"/>
              <a:t> BULL HOSE PRODUCT POSITIONING</a:t>
            </a:r>
          </a:p>
        </p:txBody>
      </p:sp>
      <p:sp>
        <p:nvSpPr>
          <p:cNvPr id="4" name="Date Placeholder 3"/>
          <p:cNvSpPr>
            <a:spLocks noGrp="1"/>
          </p:cNvSpPr>
          <p:nvPr>
            <p:ph type="dt" sz="half" idx="10"/>
          </p:nvPr>
        </p:nvSpPr>
        <p:spPr/>
        <p:txBody>
          <a:bodyPr/>
          <a:lstStyle/>
          <a:p>
            <a:fld id="{AF4AA5E7-59CD-4762-8F64-07FA7FD27DC3}" type="datetime3">
              <a:rPr lang="en-US" smtClean="0">
                <a:solidFill>
                  <a:srgbClr val="000000"/>
                </a:solidFill>
              </a:rPr>
              <a:pPr/>
              <a:t>6 June 2018</a:t>
            </a:fld>
            <a:endParaRPr lang="de-DE">
              <a:solidFill>
                <a:srgbClr val="000000"/>
              </a:solidFill>
            </a:endParaRPr>
          </a:p>
        </p:txBody>
      </p:sp>
      <p:sp>
        <p:nvSpPr>
          <p:cNvPr id="5" name="Slide Number Placeholder 4"/>
          <p:cNvSpPr>
            <a:spLocks noGrp="1"/>
          </p:cNvSpPr>
          <p:nvPr>
            <p:ph type="sldNum" sz="quarter" idx="11"/>
          </p:nvPr>
        </p:nvSpPr>
        <p:spPr/>
        <p:txBody>
          <a:bodyPr/>
          <a:lstStyle/>
          <a:p>
            <a:fld id="{ADA48181-2C78-49CB-8C52-912A07842C2E}" type="slidenum">
              <a:rPr lang="de-DE" smtClean="0">
                <a:solidFill>
                  <a:srgbClr val="000000"/>
                </a:solidFill>
              </a:rPr>
              <a:pPr/>
              <a:t>8</a:t>
            </a:fld>
            <a:endParaRPr lang="de-DE">
              <a:solidFill>
                <a:srgbClr val="000000"/>
              </a:solidFill>
            </a:endParaRPr>
          </a:p>
        </p:txBody>
      </p:sp>
      <p:sp>
        <p:nvSpPr>
          <p:cNvPr id="6" name="Footer Placeholder 5"/>
          <p:cNvSpPr>
            <a:spLocks noGrp="1"/>
          </p:cNvSpPr>
          <p:nvPr>
            <p:ph type="ftr" sz="quarter" idx="12"/>
          </p:nvPr>
        </p:nvSpPr>
        <p:spPr/>
        <p:txBody>
          <a:bodyPr/>
          <a:lstStyle/>
          <a:p>
            <a:r>
              <a:rPr lang="de-DE">
                <a:solidFill>
                  <a:srgbClr val="000000"/>
                </a:solidFill>
              </a:rPr>
              <a:t>Author, © ContiTech AG</a:t>
            </a:r>
          </a:p>
        </p:txBody>
      </p:sp>
      <p:graphicFrame>
        <p:nvGraphicFramePr>
          <p:cNvPr id="10" name="Table 9">
            <a:extLst>
              <a:ext uri="{FF2B5EF4-FFF2-40B4-BE49-F238E27FC236}">
                <a16:creationId xmlns:a16="http://schemas.microsoft.com/office/drawing/2014/main" id="{55431AD7-03B4-4381-BFA1-699DEC9119A2}"/>
              </a:ext>
            </a:extLst>
          </p:cNvPr>
          <p:cNvGraphicFramePr>
            <a:graphicFrameLocks noGrp="1"/>
          </p:cNvGraphicFramePr>
          <p:nvPr>
            <p:extLst>
              <p:ext uri="{D42A27DB-BD31-4B8C-83A1-F6EECF244321}">
                <p14:modId xmlns:p14="http://schemas.microsoft.com/office/powerpoint/2010/main" val="446387041"/>
              </p:ext>
            </p:extLst>
          </p:nvPr>
        </p:nvGraphicFramePr>
        <p:xfrm>
          <a:off x="448296" y="641391"/>
          <a:ext cx="8247407" cy="1554480"/>
        </p:xfrm>
        <a:graphic>
          <a:graphicData uri="http://schemas.openxmlformats.org/drawingml/2006/table">
            <a:tbl>
              <a:tblPr firstRow="1" firstCol="1" bandRow="1">
                <a:tableStyleId>{5C22544A-7EE6-4342-B048-85BDC9FD1C3A}</a:tableStyleId>
              </a:tblPr>
              <a:tblGrid>
                <a:gridCol w="8221672">
                  <a:extLst>
                    <a:ext uri="{9D8B030D-6E8A-4147-A177-3AD203B41FA5}">
                      <a16:colId xmlns:a16="http://schemas.microsoft.com/office/drawing/2014/main" val="1986864582"/>
                    </a:ext>
                  </a:extLst>
                </a:gridCol>
                <a:gridCol w="25735">
                  <a:extLst>
                    <a:ext uri="{9D8B030D-6E8A-4147-A177-3AD203B41FA5}">
                      <a16:colId xmlns:a16="http://schemas.microsoft.com/office/drawing/2014/main" val="1257996355"/>
                    </a:ext>
                  </a:extLst>
                </a:gridCol>
              </a:tblGrid>
              <a:tr h="1137311">
                <a:tc>
                  <a:txBody>
                    <a:bodyPr/>
                    <a:lstStyle/>
                    <a:p>
                      <a:pPr marL="0" marR="0" algn="l">
                        <a:lnSpc>
                          <a:spcPct val="125000"/>
                        </a:lnSpc>
                        <a:spcBef>
                          <a:spcPts val="0"/>
                        </a:spcBef>
                        <a:spcAft>
                          <a:spcPts val="0"/>
                        </a:spcAft>
                      </a:pPr>
                      <a:r>
                        <a:rPr lang="en-US" sz="1200" b="0" dirty="0">
                          <a:effectLst/>
                        </a:rPr>
                        <a:t>The Ultrabraid</a:t>
                      </a:r>
                      <a:r>
                        <a:rPr lang="en-US" sz="1200" b="0" baseline="30000" dirty="0">
                          <a:effectLst/>
                        </a:rPr>
                        <a:t>®</a:t>
                      </a:r>
                      <a:r>
                        <a:rPr lang="en-US" sz="1200" b="0" dirty="0">
                          <a:effectLst/>
                        </a:rPr>
                        <a:t> Bull Hose is part of our Air &amp; Multipurpose Heavy Duty product line, designed for heavy duty air applications and ideal for hot air compressors on constructions sites.  This is being added to our product line-up to provide a higher temperature rating than we previously offered for heavy duty applications, while also filling a gap between the Super </a:t>
                      </a:r>
                      <a:r>
                        <a:rPr lang="en-US" sz="1200" b="0" dirty="0" err="1">
                          <a:effectLst/>
                        </a:rPr>
                        <a:t>Ortac</a:t>
                      </a:r>
                      <a:r>
                        <a:rPr lang="en-US" sz="1200" b="0" baseline="30000" dirty="0">
                          <a:effectLst/>
                        </a:rPr>
                        <a:t>®</a:t>
                      </a:r>
                      <a:r>
                        <a:rPr lang="en-US" sz="1200" b="0" dirty="0">
                          <a:effectLst/>
                        </a:rPr>
                        <a:t> and the Steel Air in pressure rating. </a:t>
                      </a:r>
                      <a:r>
                        <a:rPr lang="en-US" sz="1200" b="0" kern="1200" dirty="0">
                          <a:solidFill>
                            <a:schemeClr val="lt1"/>
                          </a:solidFill>
                          <a:effectLst/>
                          <a:latin typeface="+mn-lt"/>
                          <a:ea typeface="+mn-ea"/>
                          <a:cs typeface="+mn-cs"/>
                        </a:rPr>
                        <a:t>The </a:t>
                      </a:r>
                      <a:r>
                        <a:rPr lang="en-US" sz="1200" b="0" kern="1200" dirty="0" err="1">
                          <a:solidFill>
                            <a:schemeClr val="lt1"/>
                          </a:solidFill>
                          <a:effectLst/>
                          <a:latin typeface="+mn-lt"/>
                          <a:ea typeface="+mn-ea"/>
                          <a:cs typeface="+mn-cs"/>
                        </a:rPr>
                        <a:t>Ultrabraid</a:t>
                      </a:r>
                      <a:r>
                        <a:rPr lang="en-US" sz="1200" b="0" kern="1200" baseline="30000" dirty="0">
                          <a:solidFill>
                            <a:schemeClr val="lt1"/>
                          </a:solidFill>
                          <a:effectLst/>
                          <a:latin typeface="+mn-lt"/>
                          <a:ea typeface="+mn-ea"/>
                          <a:cs typeface="+mn-cs"/>
                        </a:rPr>
                        <a:t>®</a:t>
                      </a:r>
                      <a:r>
                        <a:rPr lang="en-US" sz="1200" b="0" kern="1200" dirty="0">
                          <a:solidFill>
                            <a:schemeClr val="lt1"/>
                          </a:solidFill>
                          <a:effectLst/>
                          <a:latin typeface="+mn-lt"/>
                          <a:ea typeface="+mn-ea"/>
                          <a:cs typeface="+mn-cs"/>
                        </a:rPr>
                        <a:t> Bull Hose has a high tensile steel wire braided construction and is engineered </a:t>
                      </a:r>
                      <a:r>
                        <a:rPr lang="en-US" sz="1200" b="0" dirty="0">
                          <a:effectLst/>
                        </a:rPr>
                        <a:t>to maintain mild oil resistance and high temperature and pressure durability in the most extreme conditions where the hose needs to be as tough as the people working with it.   </a:t>
                      </a:r>
                      <a:endParaRPr lang="en-US" sz="1200" b="0" dirty="0">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endParaRPr>
                    </a:p>
                  </a:txBody>
                  <a:tcPr marL="137160" marT="91440" marB="91440"/>
                </a:tc>
                <a:tc>
                  <a:txBody>
                    <a:bodyPr/>
                    <a:lstStyle/>
                    <a:p>
                      <a:pPr marL="0" marR="365760">
                        <a:lnSpc>
                          <a:spcPct val="110000"/>
                        </a:lnSpc>
                        <a:spcBef>
                          <a:spcPts val="800"/>
                        </a:spcBef>
                        <a:spcAft>
                          <a:spcPts val="800"/>
                        </a:spcAft>
                      </a:pPr>
                      <a:r>
                        <a:rPr lang="en-US" sz="1200" b="0" dirty="0">
                          <a:effectLst/>
                        </a:rPr>
                        <a:t> </a:t>
                      </a:r>
                      <a:endParaRPr lang="en-US" sz="1200" b="0" i="1" dirty="0">
                        <a:solidFill>
                          <a:srgbClr val="000000"/>
                        </a:solidFill>
                        <a:effectLst/>
                        <a:latin typeface="Century Gothic" panose="020B0502020202020204" pitchFamily="34" charset="0"/>
                        <a:ea typeface="MS Gothic" panose="020B0609070205080204" pitchFamily="49" charset="-128"/>
                        <a:cs typeface="Times New Roman" panose="02020603050405020304" pitchFamily="18" charset="0"/>
                      </a:endParaRPr>
                    </a:p>
                  </a:txBody>
                  <a:tcPr marL="0" marR="0" marT="0" marB="0"/>
                </a:tc>
                <a:extLst>
                  <a:ext uri="{0D108BD9-81ED-4DB2-BD59-A6C34878D82A}">
                    <a16:rowId xmlns:a16="http://schemas.microsoft.com/office/drawing/2014/main" val="3443913279"/>
                  </a:ext>
                </a:extLst>
              </a:tr>
            </a:tbl>
          </a:graphicData>
        </a:graphic>
      </p:graphicFrame>
      <p:pic>
        <p:nvPicPr>
          <p:cNvPr id="13" name="Picture 12">
            <a:extLst>
              <a:ext uri="{FF2B5EF4-FFF2-40B4-BE49-F238E27FC236}">
                <a16:creationId xmlns:a16="http://schemas.microsoft.com/office/drawing/2014/main" id="{C96DBB05-366B-4235-A54F-2F73366BE593}"/>
              </a:ext>
            </a:extLst>
          </p:cNvPr>
          <p:cNvPicPr/>
          <p:nvPr/>
        </p:nvPicPr>
        <p:blipFill>
          <a:blip r:embed="rId3"/>
          <a:stretch>
            <a:fillRect/>
          </a:stretch>
        </p:blipFill>
        <p:spPr>
          <a:xfrm>
            <a:off x="1600200" y="2217688"/>
            <a:ext cx="5943600" cy="2257425"/>
          </a:xfrm>
          <a:prstGeom prst="rect">
            <a:avLst/>
          </a:prstGeom>
        </p:spPr>
      </p:pic>
    </p:spTree>
    <p:extLst>
      <p:ext uri="{BB962C8B-B14F-4D97-AF65-F5344CB8AC3E}">
        <p14:creationId xmlns:p14="http://schemas.microsoft.com/office/powerpoint/2010/main" val="111237978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ULTRABRAID</a:t>
            </a:r>
            <a:r>
              <a:rPr lang="en-US" baseline="30000" dirty="0"/>
              <a:t>®</a:t>
            </a:r>
            <a:r>
              <a:rPr lang="en-US" dirty="0"/>
              <a:t> BULL HOSE PRODUCT POSITIONING</a:t>
            </a:r>
          </a:p>
        </p:txBody>
      </p:sp>
      <p:sp>
        <p:nvSpPr>
          <p:cNvPr id="4" name="Date Placeholder 3"/>
          <p:cNvSpPr>
            <a:spLocks noGrp="1"/>
          </p:cNvSpPr>
          <p:nvPr>
            <p:ph type="dt" sz="half" idx="10"/>
          </p:nvPr>
        </p:nvSpPr>
        <p:spPr/>
        <p:txBody>
          <a:bodyPr/>
          <a:lstStyle/>
          <a:p>
            <a:fld id="{AF4AA5E7-59CD-4762-8F64-07FA7FD27DC3}" type="datetime3">
              <a:rPr lang="en-US" smtClean="0">
                <a:solidFill>
                  <a:srgbClr val="000000"/>
                </a:solidFill>
              </a:rPr>
              <a:pPr/>
              <a:t>6 June 2018</a:t>
            </a:fld>
            <a:endParaRPr lang="de-DE">
              <a:solidFill>
                <a:srgbClr val="000000"/>
              </a:solidFill>
            </a:endParaRPr>
          </a:p>
        </p:txBody>
      </p:sp>
      <p:sp>
        <p:nvSpPr>
          <p:cNvPr id="5" name="Slide Number Placeholder 4"/>
          <p:cNvSpPr>
            <a:spLocks noGrp="1"/>
          </p:cNvSpPr>
          <p:nvPr>
            <p:ph type="sldNum" sz="quarter" idx="11"/>
          </p:nvPr>
        </p:nvSpPr>
        <p:spPr/>
        <p:txBody>
          <a:bodyPr/>
          <a:lstStyle/>
          <a:p>
            <a:fld id="{ADA48181-2C78-49CB-8C52-912A07842C2E}" type="slidenum">
              <a:rPr lang="de-DE" smtClean="0">
                <a:solidFill>
                  <a:srgbClr val="000000"/>
                </a:solidFill>
              </a:rPr>
              <a:pPr/>
              <a:t>9</a:t>
            </a:fld>
            <a:endParaRPr lang="de-DE">
              <a:solidFill>
                <a:srgbClr val="000000"/>
              </a:solidFill>
            </a:endParaRPr>
          </a:p>
        </p:txBody>
      </p:sp>
      <p:sp>
        <p:nvSpPr>
          <p:cNvPr id="6" name="Footer Placeholder 5"/>
          <p:cNvSpPr>
            <a:spLocks noGrp="1"/>
          </p:cNvSpPr>
          <p:nvPr>
            <p:ph type="ftr" sz="quarter" idx="12"/>
          </p:nvPr>
        </p:nvSpPr>
        <p:spPr/>
        <p:txBody>
          <a:bodyPr/>
          <a:lstStyle/>
          <a:p>
            <a:r>
              <a:rPr lang="de-DE">
                <a:solidFill>
                  <a:srgbClr val="000000"/>
                </a:solidFill>
              </a:rPr>
              <a:t>Author, © ContiTech AG</a:t>
            </a:r>
          </a:p>
        </p:txBody>
      </p:sp>
      <p:sp>
        <p:nvSpPr>
          <p:cNvPr id="8" name="Rectangle 7"/>
          <p:cNvSpPr/>
          <p:nvPr/>
        </p:nvSpPr>
        <p:spPr>
          <a:xfrm>
            <a:off x="611560" y="913301"/>
            <a:ext cx="6444716" cy="646331"/>
          </a:xfrm>
          <a:prstGeom prst="rect">
            <a:avLst/>
          </a:prstGeom>
        </p:spPr>
        <p:txBody>
          <a:bodyPr wrap="square">
            <a:spAutoFit/>
          </a:bodyPr>
          <a:lstStyle/>
          <a:p>
            <a:r>
              <a:rPr lang="en-US" sz="1200" dirty="0"/>
              <a:t>Continental offers a variety of heavy duty constructions, each offering individual advantages in air applications.  Below is a snapshot of our Heavy Duty hoses and their corresponding compounds and main features.  </a:t>
            </a:r>
          </a:p>
        </p:txBody>
      </p:sp>
      <p:graphicFrame>
        <p:nvGraphicFramePr>
          <p:cNvPr id="10" name="Table 9">
            <a:extLst>
              <a:ext uri="{FF2B5EF4-FFF2-40B4-BE49-F238E27FC236}">
                <a16:creationId xmlns:a16="http://schemas.microsoft.com/office/drawing/2014/main" id="{A2D30639-DD53-4C8D-8147-636EE7AE4BA9}"/>
              </a:ext>
            </a:extLst>
          </p:cNvPr>
          <p:cNvGraphicFramePr>
            <a:graphicFrameLocks noGrp="1"/>
          </p:cNvGraphicFramePr>
          <p:nvPr/>
        </p:nvGraphicFramePr>
        <p:xfrm>
          <a:off x="1543050" y="1793081"/>
          <a:ext cx="6057900" cy="1778000"/>
        </p:xfrm>
        <a:graphic>
          <a:graphicData uri="http://schemas.openxmlformats.org/drawingml/2006/table">
            <a:tbl>
              <a:tblPr firstRow="1" firstCol="1" bandRow="1"/>
              <a:tblGrid>
                <a:gridCol w="2686050">
                  <a:extLst>
                    <a:ext uri="{9D8B030D-6E8A-4147-A177-3AD203B41FA5}">
                      <a16:colId xmlns:a16="http://schemas.microsoft.com/office/drawing/2014/main" val="1080762507"/>
                    </a:ext>
                  </a:extLst>
                </a:gridCol>
                <a:gridCol w="3371850">
                  <a:extLst>
                    <a:ext uri="{9D8B030D-6E8A-4147-A177-3AD203B41FA5}">
                      <a16:colId xmlns:a16="http://schemas.microsoft.com/office/drawing/2014/main" val="323143031"/>
                    </a:ext>
                  </a:extLst>
                </a:gridCol>
              </a:tblGrid>
              <a:tr h="216535">
                <a:tc>
                  <a:txBody>
                    <a:bodyPr/>
                    <a:lstStyle/>
                    <a:p>
                      <a:pPr marL="0" marR="0">
                        <a:lnSpc>
                          <a:spcPct val="125000"/>
                        </a:lnSpc>
                        <a:spcBef>
                          <a:spcPts val="0"/>
                        </a:spcBef>
                        <a:spcAft>
                          <a:spcPts val="0"/>
                        </a:spcAft>
                      </a:pPr>
                      <a:r>
                        <a:rPr lang="en-US" sz="1200" b="1" u="sng">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rPr>
                        <a:t>HEAVY DUTY HOSE</a:t>
                      </a:r>
                      <a:r>
                        <a:rPr lang="en-US" sz="1200" b="1">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rPr>
                        <a:t> ………………..</a:t>
                      </a:r>
                      <a:endParaRPr lang="en-US" sz="1000">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rgbClr val="FFFF00"/>
                    </a:solidFill>
                  </a:tcPr>
                </a:tc>
                <a:tc>
                  <a:txBody>
                    <a:bodyPr/>
                    <a:lstStyle/>
                    <a:p>
                      <a:pPr marL="0" marR="0">
                        <a:lnSpc>
                          <a:spcPct val="125000"/>
                        </a:lnSpc>
                        <a:spcBef>
                          <a:spcPts val="0"/>
                        </a:spcBef>
                        <a:spcAft>
                          <a:spcPts val="0"/>
                        </a:spcAft>
                      </a:pPr>
                      <a:r>
                        <a:rPr lang="en-US" sz="1200" b="1" u="sng">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rPr>
                        <a:t>COMPOUND / MAIN FEATURE</a:t>
                      </a:r>
                      <a:endParaRPr lang="en-US" sz="1000">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2428991816"/>
                  </a:ext>
                </a:extLst>
              </a:tr>
              <a:tr h="227965">
                <a:tc>
                  <a:txBody>
                    <a:bodyPr/>
                    <a:lstStyle/>
                    <a:p>
                      <a:pPr marL="0" marR="0">
                        <a:lnSpc>
                          <a:spcPct val="125000"/>
                        </a:lnSpc>
                        <a:spcBef>
                          <a:spcPts val="0"/>
                        </a:spcBef>
                        <a:spcAft>
                          <a:spcPts val="0"/>
                        </a:spcAft>
                      </a:pPr>
                      <a:r>
                        <a:rPr lang="en-US" sz="1200" b="1">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rPr>
                        <a:t>Super Ortac</a:t>
                      </a:r>
                      <a:r>
                        <a:rPr lang="en-US" sz="1200" b="1" baseline="30000">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rPr>
                        <a:t>®</a:t>
                      </a:r>
                      <a:r>
                        <a:rPr lang="en-US" sz="1200" b="1">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rPr>
                        <a:t> …………………………...</a:t>
                      </a:r>
                      <a:endParaRPr lang="en-US" sz="1000">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marL="0" marR="0">
                        <a:lnSpc>
                          <a:spcPct val="125000"/>
                        </a:lnSpc>
                        <a:spcBef>
                          <a:spcPts val="0"/>
                        </a:spcBef>
                        <a:spcAft>
                          <a:spcPts val="0"/>
                        </a:spcAft>
                      </a:pPr>
                      <a:r>
                        <a:rPr lang="en-US" sz="1200" b="1">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rPr>
                        <a:t>Nitrile / Oil Resistance</a:t>
                      </a:r>
                      <a:endParaRPr lang="en-US" sz="1000">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nchor="ctr">
                    <a:lnL>
                      <a:noFill/>
                    </a:lnL>
                    <a:lnR w="1905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106769103"/>
                  </a:ext>
                </a:extLst>
              </a:tr>
              <a:tr h="227965">
                <a:tc>
                  <a:txBody>
                    <a:bodyPr/>
                    <a:lstStyle/>
                    <a:p>
                      <a:pPr marL="0" marR="0">
                        <a:lnSpc>
                          <a:spcPct val="125000"/>
                        </a:lnSpc>
                        <a:spcBef>
                          <a:spcPts val="0"/>
                        </a:spcBef>
                        <a:spcAft>
                          <a:spcPts val="0"/>
                        </a:spcAft>
                      </a:pPr>
                      <a:r>
                        <a:rPr lang="en-US" sz="1200" b="1" dirty="0">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rPr>
                        <a:t>Ultrabraid</a:t>
                      </a:r>
                      <a:r>
                        <a:rPr lang="en-US" sz="1200" baseline="30000" dirty="0">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rPr>
                        <a:t>®</a:t>
                      </a:r>
                      <a:r>
                        <a:rPr lang="en-US" sz="1200" b="1" dirty="0">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rPr>
                        <a:t> Bull Hose …………………</a:t>
                      </a:r>
                      <a:endParaRPr lang="en-US" sz="1000" dirty="0">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marL="0" marR="0">
                        <a:lnSpc>
                          <a:spcPct val="125000"/>
                        </a:lnSpc>
                        <a:spcBef>
                          <a:spcPts val="0"/>
                        </a:spcBef>
                        <a:spcAft>
                          <a:spcPts val="0"/>
                        </a:spcAft>
                      </a:pPr>
                      <a:r>
                        <a:rPr lang="en-US" sz="1200" b="1">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rPr>
                        <a:t>CPE / High Temp Rating &amp; Oil Resistance</a:t>
                      </a:r>
                      <a:endParaRPr lang="en-US" sz="1000">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nchor="ctr">
                    <a:lnL>
                      <a:noFill/>
                    </a:lnL>
                    <a:lnR w="1905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2974987462"/>
                  </a:ext>
                </a:extLst>
              </a:tr>
              <a:tr h="216535">
                <a:tc>
                  <a:txBody>
                    <a:bodyPr/>
                    <a:lstStyle/>
                    <a:p>
                      <a:pPr marL="0" marR="0">
                        <a:lnSpc>
                          <a:spcPct val="125000"/>
                        </a:lnSpc>
                        <a:spcBef>
                          <a:spcPts val="0"/>
                        </a:spcBef>
                        <a:spcAft>
                          <a:spcPts val="0"/>
                        </a:spcAft>
                      </a:pPr>
                      <a:r>
                        <a:rPr lang="en-US" sz="1200" b="1">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rPr>
                        <a:t>Steel Air ………………………………...</a:t>
                      </a:r>
                      <a:endParaRPr lang="en-US" sz="1000">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marL="0" marR="0">
                        <a:lnSpc>
                          <a:spcPct val="125000"/>
                        </a:lnSpc>
                        <a:spcBef>
                          <a:spcPts val="0"/>
                        </a:spcBef>
                        <a:spcAft>
                          <a:spcPts val="0"/>
                        </a:spcAft>
                      </a:pPr>
                      <a:r>
                        <a:rPr lang="en-US" sz="1200" b="1">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rPr>
                        <a:t>Nitrile / Oil Resistance</a:t>
                      </a:r>
                      <a:endParaRPr lang="en-US" sz="1000">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nchor="ctr">
                    <a:lnL>
                      <a:noFill/>
                    </a:lnL>
                    <a:lnR w="1905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1126716338"/>
                  </a:ext>
                </a:extLst>
              </a:tr>
              <a:tr h="227965">
                <a:tc>
                  <a:txBody>
                    <a:bodyPr/>
                    <a:lstStyle/>
                    <a:p>
                      <a:pPr marL="0" marR="0">
                        <a:lnSpc>
                          <a:spcPct val="125000"/>
                        </a:lnSpc>
                        <a:spcBef>
                          <a:spcPts val="0"/>
                        </a:spcBef>
                        <a:spcAft>
                          <a:spcPts val="0"/>
                        </a:spcAft>
                      </a:pPr>
                      <a:r>
                        <a:rPr lang="en-US" sz="1200" b="1">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rPr>
                        <a:t>Super Rock Drill ……………………….</a:t>
                      </a:r>
                      <a:endParaRPr lang="en-US" sz="1000">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marL="0" marR="0">
                        <a:lnSpc>
                          <a:spcPct val="125000"/>
                        </a:lnSpc>
                        <a:spcBef>
                          <a:spcPts val="0"/>
                        </a:spcBef>
                        <a:spcAft>
                          <a:spcPts val="0"/>
                        </a:spcAft>
                      </a:pPr>
                      <a:r>
                        <a:rPr lang="en-US" sz="1200" b="1">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rPr>
                        <a:t>Nitrile / Oil Resistance</a:t>
                      </a:r>
                      <a:endParaRPr lang="en-US" sz="1000">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nchor="ctr">
                    <a:lnL>
                      <a:noFill/>
                    </a:lnL>
                    <a:lnR w="1905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3400946569"/>
                  </a:ext>
                </a:extLst>
              </a:tr>
              <a:tr h="216535">
                <a:tc>
                  <a:txBody>
                    <a:bodyPr/>
                    <a:lstStyle/>
                    <a:p>
                      <a:pPr marL="0" marR="0">
                        <a:lnSpc>
                          <a:spcPct val="125000"/>
                        </a:lnSpc>
                        <a:spcBef>
                          <a:spcPts val="0"/>
                        </a:spcBef>
                        <a:spcAft>
                          <a:spcPts val="0"/>
                        </a:spcAft>
                      </a:pPr>
                      <a:r>
                        <a:rPr lang="en-US" sz="1200" b="1">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rPr>
                        <a:t>Plicord</a:t>
                      </a:r>
                      <a:r>
                        <a:rPr lang="en-US" sz="1200" baseline="30000">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rPr>
                        <a:t>®</a:t>
                      </a:r>
                      <a:r>
                        <a:rPr lang="en-US" sz="1200" b="1">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rPr>
                        <a:t> Air …………………………….</a:t>
                      </a:r>
                      <a:endParaRPr lang="en-US" sz="1000">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marL="0" marR="0">
                        <a:lnSpc>
                          <a:spcPct val="125000"/>
                        </a:lnSpc>
                        <a:spcBef>
                          <a:spcPts val="0"/>
                        </a:spcBef>
                        <a:spcAft>
                          <a:spcPts val="0"/>
                        </a:spcAft>
                      </a:pPr>
                      <a:r>
                        <a:rPr lang="en-US" sz="1200" b="1">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rPr>
                        <a:t>SBR / Cold Temp Flexibility</a:t>
                      </a:r>
                      <a:endParaRPr lang="en-US" sz="1000">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nchor="ctr">
                    <a:lnL>
                      <a:noFill/>
                    </a:lnL>
                    <a:lnR w="1905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2049405256"/>
                  </a:ext>
                </a:extLst>
              </a:tr>
              <a:tr h="227965">
                <a:tc>
                  <a:txBody>
                    <a:bodyPr/>
                    <a:lstStyle/>
                    <a:p>
                      <a:pPr marL="0" marR="0">
                        <a:lnSpc>
                          <a:spcPct val="125000"/>
                        </a:lnSpc>
                        <a:spcBef>
                          <a:spcPts val="0"/>
                        </a:spcBef>
                        <a:spcAft>
                          <a:spcPts val="0"/>
                        </a:spcAft>
                      </a:pPr>
                      <a:r>
                        <a:rPr lang="en-US" sz="1200" b="1">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rPr>
                        <a:t>Prospector</a:t>
                      </a:r>
                      <a:r>
                        <a:rPr lang="en-US" sz="1200" baseline="30000">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rPr>
                        <a:t>TM</a:t>
                      </a:r>
                      <a:r>
                        <a:rPr lang="en-US" sz="1200" b="1">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rPr>
                        <a:t> Plus Air ………………….</a:t>
                      </a:r>
                      <a:endParaRPr lang="en-US" sz="1000">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marL="0" marR="0">
                        <a:lnSpc>
                          <a:spcPct val="125000"/>
                        </a:lnSpc>
                        <a:spcBef>
                          <a:spcPts val="0"/>
                        </a:spcBef>
                        <a:spcAft>
                          <a:spcPts val="0"/>
                        </a:spcAft>
                      </a:pPr>
                      <a:r>
                        <a:rPr lang="en-US" sz="1200" b="1">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rPr>
                        <a:t>EPDM / High Temp Rating &amp; Ozone Resistance</a:t>
                      </a:r>
                      <a:endParaRPr lang="en-US" sz="1000">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nchor="ctr">
                    <a:lnL>
                      <a:noFill/>
                    </a:lnL>
                    <a:lnR w="1905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1305071091"/>
                  </a:ext>
                </a:extLst>
              </a:tr>
              <a:tr h="216535">
                <a:tc>
                  <a:txBody>
                    <a:bodyPr/>
                    <a:lstStyle/>
                    <a:p>
                      <a:pPr marL="0" marR="0">
                        <a:lnSpc>
                          <a:spcPct val="125000"/>
                        </a:lnSpc>
                        <a:spcBef>
                          <a:spcPts val="0"/>
                        </a:spcBef>
                        <a:spcAft>
                          <a:spcPts val="0"/>
                        </a:spcAft>
                      </a:pPr>
                      <a:r>
                        <a:rPr lang="en-US" sz="1200" b="1">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rPr>
                        <a:t>Prospector</a:t>
                      </a:r>
                      <a:r>
                        <a:rPr lang="en-US" sz="1200" baseline="30000">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rPr>
                        <a:t>TM</a:t>
                      </a:r>
                      <a:r>
                        <a:rPr lang="en-US" sz="1200" b="1">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rPr>
                        <a:t> Air………………………..</a:t>
                      </a:r>
                      <a:endParaRPr lang="en-US" sz="1000">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FFFF00"/>
                    </a:solidFill>
                  </a:tcPr>
                </a:tc>
                <a:tc>
                  <a:txBody>
                    <a:bodyPr/>
                    <a:lstStyle/>
                    <a:p>
                      <a:pPr marL="0" marR="0">
                        <a:lnSpc>
                          <a:spcPct val="125000"/>
                        </a:lnSpc>
                        <a:spcBef>
                          <a:spcPts val="0"/>
                        </a:spcBef>
                        <a:spcAft>
                          <a:spcPts val="0"/>
                        </a:spcAft>
                      </a:pPr>
                      <a:r>
                        <a:rPr lang="en-US" sz="1200" b="1" dirty="0">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rPr>
                        <a:t>EPDM / High Temp Rating &amp; Ozone Resistance</a:t>
                      </a:r>
                      <a:endParaRPr lang="en-US" sz="1000" dirty="0">
                        <a:solidFill>
                          <a:srgbClr val="000000"/>
                        </a:solidFill>
                        <a:effectLst/>
                        <a:latin typeface="Garamond" panose="02020404030301010803" pitchFamily="18" charset="0"/>
                        <a:ea typeface="MS Mincho" panose="02020609040205080304" pitchFamily="49" charset="-128"/>
                        <a:cs typeface="Times New Roman" panose="02020603050405020304" pitchFamily="18" charset="0"/>
                      </a:endParaRPr>
                    </a:p>
                  </a:txBody>
                  <a:tcPr marL="68580" marR="68580" marT="0"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56630347"/>
                  </a:ext>
                </a:extLst>
              </a:tr>
            </a:tbl>
          </a:graphicData>
        </a:graphic>
      </p:graphicFrame>
    </p:spTree>
    <p:extLst>
      <p:ext uri="{BB962C8B-B14F-4D97-AF65-F5344CB8AC3E}">
        <p14:creationId xmlns:p14="http://schemas.microsoft.com/office/powerpoint/2010/main" val="201235947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MIO_AGENDA_HASAGENDA" val="True"/>
</p:tagLst>
</file>

<file path=ppt/tags/tag2.xml><?xml version="1.0" encoding="utf-8"?>
<p:tagLst xmlns:a="http://schemas.openxmlformats.org/drawingml/2006/main" xmlns:r="http://schemas.openxmlformats.org/officeDocument/2006/relationships" xmlns:p="http://schemas.openxmlformats.org/presentationml/2006/main">
  <p:tag name="MIO_BULLET_IMAGE_BINARY_DATA" val="R0lGODlh4AHgAeZ/AP+WAf/Mk/2YAP+vOP3guf+rMf716vz///6cAP725f/VqP6aBP2rMP/fvP/Upfz++//nxf7q0P6YBf/69f+yQv+uMP+1TP/8/f+wOP3s0fyYAv6wOv768v/Tqfv//fvVpv6yRfyZAP+YBv388vyqMP6aBv/UqfyaA/+WBeGaAP/fwP/q0/+ZCP+0Rf/6+OKYAv7KkfyuMP/s1P6cBP/29f+4U/6ZAP6ZAf+YAf+aAP/+/////f+aAv+ZAv2aAP7///+YAP+sMP6bAP7+/v6sMP6sMf6aAP6ZA/+YA/2aAf/9/v7+/P+tMP+bAP6bAv/9///+/P7//f7+//7/+v//+/2tMP+bAfybAP/++v//+v+aBP2wOv3++fyaAf+bBP7/+/39/f/+/f2ZBf/n1v79///8///9+P2bBvnXp/v/+v3Xqv/37P39//78//2vOP/Xpv79+//Vqv2bBP+XA/+xOv+aAf/++/+3T/+ZBP2bAPqbAf/Ur//QmP////+ZAP///yH5BAEAAH8ALAAAAADgAeABAAf/gH+Cg4SFhoeIiYqLjI2Oj5CRkpOUlZaXmJmam5ydnp+goaKjpKWmp6ipqqusra6vsLGys7S1tre4ubq7vL2+v8DBwsPExcbHyMnKy8zNzs/Q0dLT1NXW19jZ2tvc3d7f4OHi4+Tl5ufopRQFBUEFRCDs8vP09fb0TAxERen9/v+CiggcOJCJDT85gPDwc6Ohw4cQI0p8iKTHgg1MCugjwoRCkA0AQ4qUxg5DlSJBBhCxwbKljRs9fPDoouWGy5s4c+p06SdJDh9GfPgI8TNHAQpEBrBLOrKpU14MKtTYV6AIjhA4gCDAoRPJkRw4klxZuLOsWZZ+DiK84afHERta//wIwPGThxEeQTDkdfe0r99U74hUJWLET1g/iG8cORJCLeLHfowI6GFDAEMeODJr3sy5s+fNTnLcuPvSDxDGPkRoeMlVy1sgSG5UGRCEY4G/uHNfUhqESRDHkIMLH068uPHjyJMHD8K8wAAGuqNLL4RhaYUbTSrjUM69u/fv3ZsAUbpuwPTzTgVGLfDyRogbQngkAU+/vn3uThD6EZKDSJUgVViA3oDmUBBDAb4Z0cMNom2HWUNc3SfhhBLiYIQQfhzRgxE51MREBUWYR+CI2xTBxBZFvOVDQvxZdgMPNiCBAIMU1mhjdw9mx6ENOPQgxA1AbEBESiQWKU0FBVSBQf8IfmAWF0NAKOaDDRy2FQJlN2appXBNOLGdFUAs0IMfXtwgghYCiBZiBRUIaOSbxgyAwZA4CLAQW6YhZpcNOWQHxHZHOEHUloRuCUQSDTkRY2k2CAFEDgeZycMATGDAD5yY8tJOkjjwACkPQODhxA1OvMWWlzROGRMQJTxZ6KsT3uDDo3HhIJ4IfPqwXQk2ZIfQQUUQQQRImRYrywbMBQHrsswym4MfGBFr7LSAMdfstdhuCR+flppI7behUMoEE/Fla+659y3UA11NGBFEEc6BKy8mHymLGRJdoKvvvspRBukROMzQQ6j+UTDvwY9UkE8QCeVHI78QRxwcEGck4UP/bAjFdGFS0CHssSFEUFBEmqBihsMVeLgq8cr6+oCHH1YAWVMXlAGhhQ3ddvzxwW4wUICXmDHkoh8zsGy0vndpAeqYC4UgxJg2LMBVbUzs/O07RWzgL48H5dcEdgIccfTY2MKIg0x2JoaDCC0ixAMSGRFhdaZMEFGBD2TnrTd3yc5dZIgperr34IQT546Ifk+3DhNATKnFs4VHHrkQQaCYuG6+MeGHFlfOOqbkoO/Npw1FVGDw5U9tMEARQtjAw7ZACIFE6LSTvYAYVuSQw7uIo/4PBky0kINdo2bWpA141648yxYSzRYTRejsOzrsANHrHCw9m/YCkC/v/b6x56Do/3aQUj29ORsUcJ2CNsx3AxJAMI3n9/SfKxNCdDU6PNzvnB8OipqrnwBr1zf/bcMC7WjSABdIu3cZMBsYYMBCpsTACkruXUF4IDWCsA62wKd7Fgxh3sSXvtNpsBntqMKLDpIEGwBBhDAkGw4qwgMQnZAZITrIW7YjhLPF8IcsuwEC/jSeFkjrhsRAShB8cASbjElXVQKiFPl1kJvJYVYYMCESg2ESwySkBz/hkQDQMsUynis+c8hBmsQWIultcRfJMqMcCZedKmjxjbhAyRz3uDcRPKo2dMDjLfIxAD4akmw5mAOTbsAUQc6CAUyA0SEnybImJA9GGHTkK1KCAZuIjf+SoOQXEuCSlSO0rgq30eQqKhCEmPhhAS8MpSzPxSMM9QABfkDCHDKnSlSEqAfvocssh5kt17HkCp9qiB+S1EtSvKMCrkuIH3RFzGouywZXekkO8DAaP4hAABZwYzM5YZLCWPOcLCvgODdRBAoADJ3wXFle1pkJSg1ACF+Lpz4hVgW50bMSeVGQGvdJUH31ACVH/KcjUAIXT/WwoBDNlhqZ0DuFKmIAGNEd/oQY0Y4uKyxiq4pFF6E+I8gKfziYgzk9ylItwciJDLjUSA2xgRiwZZQ2aGKT5tfSnlLIhS1pQhWqNlNC/IeMPk1qs9wBgqL+AV4o8IFllEpVZmVtpkX/IAGknrWAqnqVUHzioEKTVIAchMCh2/mqWm2EAy8VoQr0HJcfUGDMJuZnrXiV0E9i185xWmpKK8rBEazgqLwatj5cSQgOPtJL6CGAMpb5kexAeNjKJqdXyAtNEZrqSAT5wC2IkZoTHsVTy5q2OHjgEVgOUoCE3hBBnSrBaWdLIXZkEIl3qAIPfNAEYNL2t/W5QRJQ8toqDGxd1gOucr3DA0f1RoMIKpkPboCDTy73usfh0LogacBxnc2VusMQdsdLHBH0RFfMOd9fedAEHDCIScAhr3zTEqokDIy4qHNsD0owMGGuaL4AZsgQESKEJMQrcZ4FbWNMOboAz7chNhDB/12oW4GKegy2PJDttbQAhD+9CFIO7mh/iPqx3O62t0xq1op6mIMr+CTEEbUvOz6WpONmJb6vel9OgSAHGIsYAQLw58Giq5DpVvdas0OADXrQNB8XlLpeUMnBvPtZvIX3WnhjcpR06uR9xih2tZHXetv73rSU7Vc2wXGXrWkEsflACwXAwLf0y98/Peu/zfrRAkTAgzHVYc36VJARXGiFKnC2WAkW24JbB+JmiUABUCCArUoDaHiOMj+KOgITXGukKqRFzdlCwgd28AMqEIC6PBCAFqzgIpuYeSGiqbQs+YIpqEoVYj6Iww6U8AQp9GEFPsCe63SFhBxQ5gZzAEJoZP8dyoOm0khZ3eorIWaCKeygD32IwhP6EIGwQKrYPcDDimTiQmaDcj4Z6XRZz5qDh+4rBwqYwg/KUOowDGEI3K6IEWKDsrTM4HXmpmQTwHLbEdGGrjCyK79y4AAdRKEPO9gBvn8QhR/82gmMPsi/lRbwSfIgNBaAK4FqAM3ADraw+7rBHg4QcR3oYAdTGIIOLtAHi4/hCEm4WYe9AOqOT3GUh6pCIAeEgbREFj7F5lcPHHDtH7jc4lHYARR0IAWKT0EGbY3MT3xuyBfmQAM9CBl6aKMW0ZKWX0bQtQ4OAIWIS2HbfVACxK+thB9EgAU8Ki3Xy6iFLuABUjcQyHRM9L7/sd3ABNhOvOIXr4Ql6CALfciACF6kalYzxNUHgbXe987AeeqGOWE0POIXT/rE/8DXT/jBDjIQbJbsdobGfkmyl815GMr0L3Lik5mPdvjSl14HU+jDAbTNBR1w29sxMra461Lu2otQTrlhghHiIljR+570S7C40yEOhXvne0P8fpkN/r155wsQCFWowF9+6Sn3Wv/6it+BDpbwcChQ4QA1r/jFM040HnDc/BbkE0xwaE2RRfwBFmnFe6MHf9gmc0sgdcD3BDE3czXXBzeXcy4EBDwHgBYUEzlweyKRJEfQBALwI3OwEArIgIrnAUpwAKrXB1CQbRBYdVFwdVnHIcnD/4ELhCg4gCROQRjuhwMIYFLvp4JYYHwy1wdDoARvh21yF3FxZ3d45346uEAWggRCMCQjUTqR03sq+IWK13iPF3mTl2qr1moHkXlrUYWEcxArcgTBEhIV1nMpCIZ2WHOop3qsJ2yvB26yp2yUxYZj4xNGUCc8IGT9wBxM1oULeIcMCHzCR3zG120+kXzhNm4wEkuCmDe68joJsQ7/MADAFIh544WOyIDZV3PGJ3XeFwH6Fn7+BnCbmDfG80KKIVLpwAAYMF2aODimeIrXJ3/0B4P3l38WtwIY12Abh4KzODZU0gM1USUWNg7jwhYJSDi/CIyl54AQOAUSKHM0Z3M4p/9zGkiHzbhwWLEdn1UFLYAOEhQ1W1c42aiNpMeCLnhtMRh1U0eDNpgfOHiOY3MVs9MeLyF25ZBDR/BC17g380iPiXeESoiETAh3T0h3Uph3AHk0BxEC1mM91OUH0+gN1lI7DemQjiiGkCd5lHeGl5eGChRrGYku2wGK46AsylOSJnmHp9cHqbd6rTdssHdss0eKMcksjwIErCQOvrE8OJmTXwiJw/cExXd8lQhuy0duvViU11I8AgCC3OAGFOA9TemUqKh9q9h9+OaK4HcD/TZ+sqiV2HIVaqQR4MA4YtmIZHmHwlh/xUhxx5iMILaMcJktN8YSQUCA2uAz3zOWeen/e9w4dd44geFogeOYgRs4mNeCFlxhBF6JDQZhjr6Il40Jhvb4gvk4g1aHdf4Yj5jJLDHyOnThQNtQABaAAObFlKI5mgwIkUm4hE0Yd3MXhXeHka2ZmbrnA+JUDSLTVuXHiLr5nHHneCk5eZP3NTGRPz8hYTBZnDYSZtlQAAoyVbgJnc+5kz2ZAe41JrLiBQJgjXwSO/PBnTaiF9iAAaJ4BUewUiSZm+TpkFApiUsQAXhSfV+CFdbDjPI5ITggZ9cQBIciAgl5l/3ZmKm4fVInd09gADDgBGM0GtUHTKCZoNyRAwxQcNMQLEnwUNa1nxOal3tJjPjXB3DgdAYQAMbj/0TtFqIimhxjhCDU8A4M4gNdFZ83yZ8teoqPGYFSsAMHkAU6AAU/kAAw4BWjtSIIuqOIFRQkFg0VsC6q9h4rSjuMeaSk2YKm6XI68AAwuARKAAdS6gdNsBifg6X2cSFws6XOgBFiwwNMojIsSqYmyZsSSQVDIHUuCAX69wM1yhZESafckRWOInLQYJMLNKaASpZUIIM7oKESlgQAMxpckSva2ZxYyhgNUQQM6gyzUUGWeqk5aXFU8HRLIKXbMSN+gAdEmFjw6ajE0RhG8GzNQAR3ValG6qqNKX/XFpw7kAABwBJzwCAFemNXyquacRBJ2Qxkx6rFaqxkuQMPt4ouh/9vHqChXSBYHio2IMqrwmEZfIoDd5QMILAApFqk3DqhZPCA2dYHaxd31zYEGgoWDLFkOaquwbEQ22EDwsIMvTGv9Fqv5PmAO7AEHhAFOmBx8qcDShBxGkqljTM8BPsY2JQDscEjiIgMRAAqFtSqDnuKFfutShCDP+B4D9cHbCAFbgoDcCqnH5sYVAIWMJJuyVAV2BGm9aOyK6uNbdcHU+B4pAZxxqd9i6ofO5sYiFGIPlCyxUABYOQ62nq0R5upUbepMNCpn1qI2ZMaHMKwWil4xyAkeCAEXEasXruysCqrtOoHtoqr7skiRJqgRoEMRbBaG9K1c1uvyIptULiszWr/A88KsFZgoFy7oz0Ykr4gGNPETWobOkZbuC76rU6rA+JKrubKIejaGFjaEHgaDBSgWi7JQJvLuU55r9f2rfiXsUr4r9uBo62DpS60acSwD2lhSn9CuLB7qRArsRRrsS6XsWLLsVaKpaBiBVjrC3ZZiE1gF8RbvGTasvr6sjUns9hWszebsxqCpfEjAAOgfsEgJE6APZDTtwL0utrrlEm7tC+nvBWoqAHAqLxbiDeQurxAqTEkv/M7oWCrsWNrBJ7qXmYrqmkLkNWlEMgCDKgkRQRcwORZtxU7qzBQq2yht4bxngV2jtYzRB8IDBgwO0B0wRj8nIerrMzqrNAKM5A7/61VSF1A0AQGpr68oBIp9kMs3MKj6a36+rmhCwPl2kSkayU6uncUhEtC4Aa+MACTYcHbKsSXKrv5uq+2668wALC628Rc9xLrsh08vAtFMKdAfMVYTKbHO7EV+7nMu7GB0rE2rIMLIhTCBSCaUgBwa8VtPLfci7EwC740a7NvGqfl24w9ywMvIwbAigtMYF5iLKGBzLn1y7T4C7X7K7Wz+EnZAwTDogsAwhV3nL2XLMQHLLZky8BcgQM/QipCMCocCMCzELjTNUVBnMpkqsExe7d5awROIBN/QhlqXHszhgsroVqAzMtY/MKJG8OMSyOu0xDKtpCclwRnTAvx4DbYHP9Cu+zME0rE4Aq6fTCuSFx9PoAo3oQEOWh+Q2cLBWBKntTM4ozBWky7/Hq7X6whRbYgldxlOZB+tnASPtQj9nzP8/vGySvHGssHaNIDoxI2OogHkjoLAyACOZAEdTAUCa3QxTvI3huzDhe+UqADE/AG7JK5siYrtuwKRJAd1BUjHw3S85vJ9+u0iNsHHPAGIkCF5pcDC0BrsjCSchTONu2w8pcFSzoBDjA7dCEUYJGQTuATkEKEXZYVu0MLAmxGSJ3U9foE1/YEURAFIxAHx4YEsCwTYPETUL1mZ3UDBxYLXV1GXw3WrupwMcuTShAFSkADcSAACoIVSLBGY5Kia/b/IDZw0a7wH3x013h9qTtABUvga31wAUy6BC7w1LPTOjjwtiyBS1ltUjYQya3AAIYE2ZF9pDvwBPSHsfhW0kyY0hgiWM11nYDGOU7wXLBQAanNxqtdvFmgf8b3gE7n1xC3BBNgAhyGPM+iYU7GI2JzBKnaChSA2o8N3MGNyYi7BBAXBVTwADsQBix3bTvAAQpwA6wmAu8MY2yhZFv9CkVwSKq93RmsA3AQrtpHBXQXd7H9AxygBoUtXl3WQku2BaadCgbx2/Zt30vd1E/tRVIdwVWtO1Tiak2SPwHtUSxBXXLtCkjB0imr3Q2eymLNk2V91mm91u3n1oaBGCyy4R41/yt3wRDTewpFYARzwOAlvtp67d1P0Nd/HdiDPUOG3ROtcxAvhFSGxbp8WmGt4GnfrMsk3uNtPNmVjW2YfQCazdn7wSOgbQNA9izSJuMQ9Tlq3RAJXgpCIknZbeWR3dqvrQSx/XCz/Qa1fQS3rSvWsyIpZuYFxUS3BB9NYKKoUFbxw+NwntTDbXHFTWoO94TKzdx9/txy4UKhCugEpWzvsUIvPQoVkHWKvuggHYPJ/d3hPd7lDXHord4CwN54414hoCiavk8lcCVgkQQCQNSnAD0xMuU1TerO7HT5Dbr73d90rq8ALuAl6EJzkQJJkFyH9TguyRU3LgpMMNMijsrC3v/j8kcFEI4ESPACKcAa26FsVn3hlXXtoVAAQNYWo97tPf4DTxDHUfAFI4AGL/AC7CUAw9ziF/Pih5U+gIEQVnAC8S7vDS4FDwcHjqcDHvAEgD0aPZAmhS1Yh03geWUD2zwKICB9KXXMXl3lCi/OPzAES4BvvtZ4fr3Z75OiYJ7kom1YTkC5n1AFaaJkp7zCJF/yvJzfFOdyShhx9MbTCoBLtv001FRZ1U0KRMAgqkbfPe/zlzwF+sd9yBqrZL0Dy93c/wXdhkUBiCkKA2ATXjBJ9U31c7sDZPByyBp1GfvwFHve6b3e7b1WZtWZnzAAVdBe4lbrlqz2221xcKAETyv/BUNAcXG3pPhXsQE+4JWl5qagOWD0IlIv+IL/4Fwf4VG9IhSe7ljtUQLQ9KGQ40UTFzu/xpgv+CdO1maN1i+h1kLA1lH91h7FIK1VCkVAZueb8Ksv7D/O134N2IINTEaO8UjOUht9wqOwARggWLGhEL7/+6SO5Za95V0u7l/+2TLfUgux5pzABKvlA1awW9NP/VYu5xSb7LItBbSNEHqu9MAeTzOCBx3vCRsgsPOhBfMPCH6Cg4SFhoeIiYqLjIg3Jn2RkpOUlZaXmJmam5ydnp+goaJZUT99On1LOz86UUp9O0sTJlpANj45fiWNvL2+v8DBiTc3A3/HyMnKy8zN/0FCfjZneDw2wtfY2YqPot3e3+Dh4uOZUJGxsFFUDzthBzs7sBwKN1YCIj7a+vv8wFY4TogUaUawYDMmN3j0AOLDCI9+ECMOg0SuosWLGDNuYgVHh44hpn5QifdKyZBTPzioQSIAmsSXMLNdQWKNicGbBoMEickzJjeNQIMKHXox3pQ+WKI0EGGjhw8etnAAuSGEWDQbOHpqlZijRw4kFXCKZUZkq1l+P4mqXcu2LSUwfX4MQTWFQI8btprcOCJIQI8mPaydHZyNRw4BSIiMXYyMAuHHwdK6nUy5sjgdB3QoQfUFVpsGPZzYEHLLSQ8cQqbyhcyal48bOWzYZLy4QP/r24skW97Nu3emKKfMwTm5REoDvn9t5LjRY0E03NAP2QAg5AgRCrTH2o7OXZBu3+DDU0Yld9IPLDpU9SGQFUk0IThwNOnevUmOEDySzM5uEMR2+tB9J96ABAYFhRnxwLJKJFHsgIoOO6hwQxM8GOFHbAByZwMefnhhDH8GFZFPhrgJWOCJKIoz1wFzLfHgAUrEAw88P6igHA9HaEEidHqchsB+IDrz0I6tmZjikUh6EgUUqCzByjt9KAFcXJpRAVIDOChHZGs4GOFUMUEWhIFgWz5mZJJopumNUUgpxZRTUGE1VVU3XJVVmfzYYINoPhDxYZjLMDAfnoSdqeahiG7/ApdcdNmFlw16reYXYGQSqg0QeNziFQaAMoOBe5aeZWiipJZ6Smab9dHZDp+FNlppp6W2V6jaOAEECz7wVUWnylAwABC0mjWqqcQeCpwOwhFnHHJNKMecc5UGCwxUAsR2g2K8IlMBftJqNWyx4KZI3kmSnJdePOz54d5o8Q3abTA5HPEUEAVkiwwIOSTxLk/fhuvvgAcmSCODDp4S4YQVXhjtvo1MCBAOAlhg7zE73cmwRP3+q3FvK7b4YowK0mhjDjjqeHEveDThZQ54MDDxH0EYdjLGFG1sM4pLNvkkSVOyooSVP2Cp5cyN5FJdNFX8yesArxENUcY3R10gm0kt/9XUvHJSZZWeFjsdxMREYOg0WjVLbfahi87VR1135TWrH5MGNvYgX9tLAQ4azL0P1Gf3vRtmmnHmGWiikeaDaaippnfdvG5QwD1668O335RTdmyyqSzrR3LLNffc3Ix3GkQuI0aOzeSVp07UuOahp16668In3+J2+6BFCKZng7rqvGsU8DkL9tHggwdTaKHYY4cOKBOxrZa7MLv3Ln1FHaf3sYwz1nhjjrRnS0QIRwD7PPRlT28+WzmnsnOUPVd5ZZa5gG5vEDjw0PX4vkR//v5BUe3m1XGSitbqxDVLBQFbnaoAD0KwMPw1rHz8iyBv0taotkHqbXFrIJEQCCgQyP9Hgw7cBgQlSEK3AC5Vq2pV4WCVuLcRioNhGgAexBfC/I2whDhcy+X6MJzMHWdzzeoctEIFwyBVwAYnKF0NH5jDJrKFdeVyHbra8552ETFbBUjIEm3oxC4O5XcKMoXwCgYhCRlPYVfsVAGYkIQbmGyLjNCfF+eYieq56FQgm9EqRlayNC4PCTkgGRyZSMdCViR9TsIMzyLhM6AJLX4v5FUWCzjI3NzQkJjUiP+WIggt7MUGN2hKEo6QJUHo6zZF5M8ksVJJS2bylUSh4NoIgAcjAMEIFgICDgLpBxzg4Sm4SWV2Vnm/VhZCjrBMJiZOKLgn6AAC8amFFeyXBCQsgJT/kGSNMGlDTGNORJngxMgO4QCHWPwgArFxQhLwwEscKREy22RMN715CGSG855QjIQOpNAHKvQBChngUIWcEBsatiaetQklK+lpCHveE5xgpNEU2CSSIaxgcznIQ1dAaBaEakehxWSoQx+aTDuiop9PcEV6lhCJCIjgPp4MpiRBytCGXpKkOP0Nk9SHGSno4AdR+MgP4NGgJURACxzt6EwpWdNBjDSnUJXER55AhVZkQAJGwMENLFQn2PjhBg2xgS5fUi810rSpTr1pVNcKClVEYQoQGgIVZDAhEeirB3DDBRL4AsqXeFQs80TrV9XK1sJuwkEXWFsfniBGGWTpCL+0/0E1mFONU0YEAwMBVGDR+lTDPlQHHogLLOKyBA9ISQamiUYSvJKlTMEESCDabFM769l7guEJE+1DGMToTCzsIAJz6JAPhOADJHALYy7T7FkFS9vaKvMoQ3DQAYCDBVigYgjvWIEInCAAIByhCSGVHGxVuVzOEta56D1FFE7CjlLMiElTsIMBAuAwPBzBJRLpwV9vItuaNje9mYzRDpQgBShshgpPgEJQDQADJMAGNkbQU50kkoSwKJep5gUwgNHTB7UNgcBPiMQr4HGA6s43B0LIZk+KAAKzYni259UwTk17gKH+c4xMkgJQh5AA+uIAAaU0i/JiW14Yyxi9LdoBfP9xO5fEmmIMTQBAPgRA0PC+RGlB6q9IY3zkcDpoCcCBAhUOEJdS9GEFToAPD1LcEgFYWSLYcfFCmcvlLivTSVSCBRSGcJIIIKEHRnBwYGw5hyBvZcjkfbF/62xnWOrgKNN9AhdQEQEcJCE2gATCV3yQBKYkFSJYJrKit9xoz/6An4zdQQZ8MAc98cAHOEDCQ2wgASGobDDjTfScM1xqtirBRVnoQwZEkBABaMEeX60TZKMi2bOEmj9FSMhWBesdRvf6fBz2MIhFrKAonZMFWJkwgPZ7Eybgwc14pfZ/r30zGtvYHA3KMVCn4Fgn+MEIOXgnd8htkALsyQYCoPZg2V3/yCQveQpNFu0YjpAEpAIBCF74NDx5RQSAu5DXBPfil8M85jKbAs2kwdAMeKCFIY17aSKohYoXnfE54pkVeuZzH/wMaAdfgUM2GLm46cPvghSgCIEJuLqt3XLVPboPkZ70zC2N6a78Mt/VMGh3ei4m97gL40Vv4qkXO9RVt1qysAZkYG4wByAQlERUJ0gQqCFxOK4768X6tQ6CPexiHzvgxLCGNR6yHLRnqwh6EvjA4V65bF9321HqthK+He6LlbVTgG+724lOeFO5Ox7wVvI+513ve+fb8X8PvMDfXnnxGPzRTNaBk/uw8IaLFeKS31HamxF5wZO+9ODZ+D87DtSP/6dZOdYYeckZFoTHA6r2o6c87g/1clQoWeY0D/QNbh4NnRPfXsgf+vLPdvSkU5rpNhD7058i1uuHPvZLvP32ebP1VHvd1WHfKNnNvnJaIRpE2afz+qUmd7oTmwfGhmx59xx8t3PScn/8AQJVkFXJt3+HYngdhngjRhKMp1WRUyE+AAQ9wAM3kGtG1ANCp38OqCaXd2Pxtnlv1Xn4pm8zI1l4cAbWIAQIyB9H5DxYN4JHcnpTkHqr13oOB3uRgwM6cmmBsQETMzroF0Lqh4PjoHtiRma9d2a/J3IkZ3Jj8xRW4ANYkQMeCCJMEIIiyIRH0nwx12d/Jn3Ul3MceIFTsf9XOYABRmgvDPB52ieGR9J9USBp33dp4ed0uEB+Ukc0fjEV8pFZ9jIAyHODdlgg7dd1rAZ/sSZ/ZXd2evMQOjIDRmCI2cIEBWCFRraIKNJ/wvZ/AYh3oUSAF2KATsOBXeEHXWhElqWIoEgU8KBPi8dSAqYqFBgB4GaBxpQDzrFafrArL0ME6RaGs6gWO+BMjAVXDtJx/sRP9AYQnseCSxQYDCECODCDXqiKpJaMa0FgNQYHkfAE/LRYWDASEcBwPxhx3lQtCeEDFRBnE8MA3khPSwiOHbYDVOBbJ6EO5LIDK6BQVDh8xqQneoIHrxgkTGB7yqePobAZ5Ehg0cUKQ6D/Am7mB22UhtZnTEBGE0DwbJCHAQ0IkUNRYD4jBfCgAwQwXLngBHjQA+MXdd5kBMRADJzyMsdQFnVokkHhIh6QUnPRAH6ggQJQJ0glifTnTUiQKQmxkFlWkj4JFD8lCSpgafkBBA9BExiyd6noTfmSA7FGjDr5H7I4lZxQi6eweNflEdEVD6xAADRhP4J3CPaDbxsAlbEllWjpCcuoA80IIaaQBXDJT1BgF1rQI8dVl4SAAz5wGhKjkzvJl33JCeL4A+S4WKhwAFIQVEHTS0U5Q3DDmIVQQJr4MgWwE8hYmZsQXf24A/8oF+RCALERcGKZVQhwjKTZS3chBGQpmap5/5asaQkSGSVSEF2SIJfxMRqhdASBFAKgspsK80vGp5PB+YnDuQkoqRkqCQ/skWI3AD+75AS4YHbSKQjACARFoJdBcp0sl52bAJRCqQOg4QekJFmxUXahlC+kcZ69dGmztxg6sZrwaQlVGQlXeWmh5AQPFg1HoHen6J+BkQPcuDS2IFn140352GVqqRkwNxcfUYtxOZdv5p+GIATwYWGSiQwFsABZEica+pDL95eBuSCEGReGiZiK6Ykmqgi6xAQksKLJ0AKchhU8wCHGtKEydpmZ6UxI15k/RZRZgSnAAoY9qghaWJ0rygRbqCkxWpmu6Y/CI5uRQJsAdyFd8mO6ef+liZAVp7mibkABWDEH/ZmkMop7xUmRCbIeSLCcVWEDznkf0cmmiXBfOSmkyFAEOHAFN7CYlaSkGradBDYj37kc4pkD5JkD5kmoipAETVChmwhrWqAFJYo/kApg8rle9IlX92kYNqCfypEEdcqpiIADMdBiiIoMRFAF1mCTX9qXB9oHCboce9KggAqhSXieOCCSW0oTfmBvdsqEHcqWHeaWIsqSJEqr4pWrysAAeDU0rXSqXsaMP+CMg1mY/6SjPeCo2ioMBaCliEoEC6Av91hD4gpOTFqOmwmlnzmlomml7QoM8IqoRbABuWAh0TqCYQqbYypz61GbaIqbaxqwvwD/qi/DBLjAo1t0r8qUp8e5p8qZJX8aqNBJsdcwsIhaADaZrGPDsckkqd25A5UansoxnuUJrSZbsYfKrcjAAPlQr0p4p0eWqkPJqi+an1MRq7Oas71gscVYBRM7eTgYrMO6oMb6oNEQoUzrC057sV/1q9dmkQJzCtUaonCJrRi6tfogFSVgk05QBG/Ks39QADMAsBsrtDgFBbgVCUxyrjiarj2QmOuqsWr7C5I1iLIht8wwAAWAs4+Ktw9VVaGlBFOQh/vqmVIamlVauNngHuHpBwqpuMxgAaU6Pi4rQUOwBE9AHD8ABWT6sGd6m2rKudggL5tjA1XQtTpZBFc3SKcb/0GYgV0OUgYg26ci25zPOai0+wtZQay6q5MUwABg22tjVos/pQoze6mZuqnLCwxNIAQCUAI2oKKiqwzuKbXsNmAQwkj12apIu5+yyrLLiwfE4AMDEIflqwxFML2lJldOMg+2QqwM2nfHmrXyu7x6IQg7m7/IsAFVEEg9gAS4kH6Q60TI4gGmQC6Z0WGpsAMTNQEKYLsI270wYW84cAQxwMDMoEC1QBoLALRz87tS8wSZgR5hcBIxogp76gIdAEhfBYAk7BN+wANFQI8qrKsPmoEPQbiRI8Nmw1Kp4E9K8AQ7ACNLwMN4JQRaEHBHwMRBXCt1sgVHvAxMICJy48V64//EN6MDaYAsQyUjx9kHsyAAnKYybVQN9ffF+sAhIcCecvsrIQAffmGvFZxD1rO+F+BPOzABHZAEMsMD7iGWyuEcehwRWolZY7wM6+lJU0rInqUZQ3As+8QBHeBmCKAXYIUDIjAVz2q3lVwYAvCbmcyiQwwbyvs8ahw18QBaE/AGExoCp0EVONIh0ZChr9wPWIGyR0wBESYaMNyyhYxDQ7BnTzACbzAHsXHCpbQctjADfkCqSVC6x9wLFEq+s3wMFNCJNuhAuZwmF5zBkbDBxOHBixzC+TDC4/wSQOBJXrUhfhC35zwA0JAD3hy0sETDOmDDOBwLatkHPOzDxZbPMaH/BY8ZntVgAwxgxOeMDMUHZHncxNFcOVC8BFJMxVaMxX6gxVyMxhJ9Oj1wBVBhqea80cjAPCcgzjPTzknCxm5cizsQx3Ncx0Zwx+Da0k+TEF2QBBeaXDStDAMgAAhwwMGi00hyyPGQyLDAyI6cC5CMppNs1FwhFUnAQEQsy039B1vAqyztNFR9hyYhylJAyqaMyrC2ynXCXWAtEYZhCzThx0cMAqLhycm0yx7Qy78czEIwzF5QzGud174gYZJlA4x71syQl8/M1iHdN9M8BNV8zdl8n6nYzd9saTjt2I2QKVkCG8rc1PvrWsvhRoGY05ldKu/MwUh3XR38wfZ8b6b9/xhsliVE4NdjHL2uplVO8UbQLEEIrdBRwtA73MO5ENG9PRhIoBdAIAIzTdnJUAFapak8cAV3AdIlNNIlXcW/htIqbZ+NPd1ooQFIQBpmrd09qydAkARdwIGXLS1tPRk87bo+DdQmQMeeOtQJUdTs3ROBpJVMwKzaXQVFUA0hoNS7JN7A6yKIrMha/ciRDD+UfOBaIQYCMANAEKBHzKUgKUgUzj+gDNdy/WN0rcqsjNcerhX20QQDkN3yzaIDENkKleIRRNiGrRzArFWJzReLbaQzrhU+QL8LnOPLUADE2lo+fj6b3dnYjBWgzc05N9rhnOQ9UQsUgONOfgwDQARmN/+AaTzb4lHbGozbqqDbIuzl3BEbAD3muspKeDHlNrPcOnDDza3DkvDQ0Q3Ecg4dPBAETG3nzFB8NpBVYqDnN0PeUWLS590BWbzF6l3o0JEYit5vuZCImM19bezfcHwSQT3gRP3Rmm4WTCDc2q0TCwrpGmPVfYDVi9zIGu7VwLjqt7HanQ4zCACaac59b30Ko1zKLl6/MH7XrszrWnFAv24QjtO2sr4xQO7LQo7Yis3Yzg4Zz+vkA8CAw242VW7NV67N1qDl3gzOpd3t+6AT0X4TAxAEBaR3OYDc3bLfnBBiP5AqwaqSpnABHPAGmdIEsejut2Gpr3YD3z7mJAk34dz/FSGwCwyj75lwdKvAUhZ5EsTRBwbgABogyV+L8AFiwjxQBbga7wZRAxUQYfgdArZyMRaPCXPxBUH1VkMAF2WwWFywBjDQA0yBIXRI8gkPgtXg6p0+7997A7lpuxWv5kLBKB1xDnIBDwzWJSHwnLEhjER/GwH3cFVA4mOeReEJKlFLKzN/CamyA1EQWj6lAz5/Jy4KBNWiacbc9azBEE2wBb6u8slw4/hRs1IdIFDfPy7iIBCiA/OV9QhQHTagBxfiB2KQEL2L99R9C/Ht9wVBBHVSIQwh84UPFAewgw+AGQkAA1+VKcrRA0bepZFv+ZCRA0YwAE2u+T6nqD0O+qUi/wWl32MakCUUbUH+/KCvWgJnD/s9kRW1b/s+p1VHkN9botP87u9i1AcAnxk9BkpCgKTIDx3A5/i4YwNBwODMvwxl7gespuqEkssY/wMa/xEcnwoeHwDV1Evt3v0x8XliqYG7AAgYf4OEhYaHiImKi4yNjEUMQj1+lJWWl5iZmpucnZk3Jn2io6SlpqeoqalDOl9ROlFTQ2B9ZX1PXGswSDd+NjZCTb2exMXGx8jJysvMzc7ENn4hOTc4TTwVNY7b3N3e3ExJfk7P5c6gqunq66g/rHA6ojvuOzsGMDhGPjk+NkBAOKKZG0iwoMGDCJcJyZHDj48ePgoM+EaxokVHFf8G5BCXsKMldOxCikSlJN6OKB76SNGhQxcOSguMNOkhwUeTIzw86tzJs2fPIzhu+OABhAeTi0iTJmXSzydCkCOjjtyxRMcOllcNBJiGQMgRGzdsaMlBFM8Rp2jTql27yR+OHkB6VCmgtK5dbhYK5GRbDqrUv+oOTHnyQMeBBDD83MDzK0ePr15wCAnBw4cVvpgzazYYokeToVXu3B1NOlGVIJuZ+QXMGpWUwgkCaAio5eENIL/8COiBY46Pt6mDCx/eqQQPHDnoll7OnAhZGzmA7BNIHNPq1uqe9PlRso+OH6OkzDugIzZYIXiqq1/P/pOfJEWKMJ9PukARh0Js5KP/3v46dlQ6TNHHPEtsp8MQQ/SRYIFaJYGEHzi81N6EFAq3AFBAVEDfhndtgdoNSQiBgwAV+vefKay4AosstNiCiy68+AKMMBXWaONaAgjhwwBBcOijUnpV8luJoZyYjjs6wCMPPfbgow8//gDE341UVokQAkAQQcGPXF5kAQNhvTTleiYaOUp3J6W0Ukv4wCQTTTbhZOWcdBKUgyBd5kkRBnrZABGRZqpClVVY6aAVV16BJRZZQJhV56OQJgMEBvLpaWk3FNzwVUMUlhmoYIQZhphijEH3mA2RTVbZZZG26qomFRBx6azbBFGFYpN0WmSgrsEmG2224RbNbr39luur/8i6GsRRtDbLCAa3JsGYH9TcoAUQxHnKjnbcxfNdeOOVF8B56SVr7rmUTAMEP37g6ey7iRTQRBK/HHcDRFpku6tUAQ74Q4E/HJjggn00+GCE6CaM7BHUOJFPFczCK3EhdxTA2w3R8XBFD8MIp206Kb4Syyy13JLLLr38EkzHCrdc5w08HAHEAG5MbHMhGMTwCxBJdMHDDSyn9rEqSCrp7xD13JPPPv38E5DLUM8J3RFO+BDxzTdTUAQPNoSQBECcerxvVGiipBJLLrk5U0037RX12zVGZ4UTW0yE9d1M2ICEP2RVN3Qqg15F6KE5dPVVWGOVdRbcjE/ow4NMtHD35P8S2cB1WGNq9jcqoBZ2WGKLNXZqqpRZ1vjp6+VgAwVVTO56AUyEaUO5Yrf2mriziRVsbsT6BhzqwHucnOvEV0BBEk4Ao68pVID3w1VY9BHFEAEXiDR55t2AXvDcr/eL3k3kIEITfhhPPPFBENEDOcuXkmA8fVzQxxJksCSKHQgaDKGE3fcvHGUB8cEccGO+8xGPAUZwwhzaV4qrxGIHoqACBBU0BK3ESGU08p8GNdMDYORrGlXYkgGJNwAMIIeBZ+LODsIQsHpE4QdR0EW+mBalp23whmzJjYSCIMIREq8IQQhbcK7zAy4ETAoDY0UGEkMUK7yJbXLCoRTRcoONFeX/BrLyoQExwAQUiuIJ9XAeeVbAgnFoSnWIY5SjpshGnjAEAV8hAh20OEIPDYeIA9KBEn4QgR4kgWuKcUhASLeqNhrSI9MSQhDsRkcDoqZ2DTRQBCLkA4f4AQk+EBElemesQ3ryIDBDAhEq1UhHYgAYORDGgzAThx0oYQdTOMAesbCCCO3mk7jUCXSA8ZUQUOIG6SulFplAgegIAQhBS0sT3iAKKARMBysAQD78gAABuC2X2LRTJXOAg7iUAAdEYKQwR5g+ogQDMz7owBME1Icx9AIHIdAk/7JJz3JEYxrVuIYTlDNOLRKhCkQRolqAoAYo9GEFNnDCDYwQs8vlYHH1/4woMxbSkIf8Boj9bCQRnCMEzNjABDKwwREQQC+ivOQ2OeioRFeaDKAIhShGcVdGtcjDzDkFBzmhBg4UCIQZUIIoSBAoS4fKCbfARS78nCkdmYABzDDEBzcgRyZ9gKWXrA9bRM0qJzrzGR6ERqnjfGQO3wIQ7eEhqL/5Cli0ylZNGAcHTEgqWOm4gQL4AjkBoV1b9+pR1SXKl0eASFzn2k8QFCEHVbNBE2zK18b2hF3c9GYPEFCEqxG2lBsIQjdVN0/HerYn99TpNXxQBJleVphaO+Y+PsvanlDUIRCBq2VPK8wqFGGnnW2tbg3i0qEUZbC0VSoFgsjY3Rq3GUaNy/9cgjvXDdznuNAdCFdBIxrmzhUEdo2udp3xVuBat7kVsCYlcqCF4m53t7v8qx8CazW5flepQWiqBPjBzfPal1rb7GYPSjDZyr6XthADixasYN77fja0+axMaf8b3CDYlTcFNrBjX2tR2TKYuVWoQBGSIFQJ67a3MPXuhYNLqQh7eK/JReqI31uBLp74uNP1anVX/N3Mvvi43XUvjYNbABNa8sZZ7VoHMYaHXoQAdlvY8YWJUIFqKMbEQG6j5X5xBdVxrYBKvrBEgOCwSkZZovrp6GQvGYMNZJnGG6ADA77M0r1poZtHEAIRenTmHWOACGyW6Gd+aoMgkLLONB5lnuv/mYM5+BKL4gQ0jQsg1kHjUgTrSt8cFX3mIDTa0YdcbAgprWgiMGFrfjACMAKCBBHlYJWYfltOnEAvuIiDh5zmdHx9IAI/aOGPuDLCsVINNXEI4DaWK8AoYx3rTwtABAH0QjV4YARev+0lOIjJDYqQaGIregNMwHNYwjKHezk7anvLgQBsMIAZW5vYTAhvD0SAWB6Q6NsuC11c/3xuYnPRCL3QdW7hba4mCIECPax3vSlAhAIAB8r8plNEdCxwaw+ACAKYVsLRZWkGNPzihJAIEYLyldoYQa8TV096ewmhbfMgBwygN8YvHtcQ0CgoHAs5eyCr3xJUQw42KMKcV85z/0JgIH2UKAEQroBwmacFwdbgQU6aMIAk9/zpg2AAE7hJDlQbfTgUjq1sLQ71rrsBiL++unpAXJQcfL3raCcED8knduKkeC50TnvaCwCxtg8nxl+Vu94HkdlL2x0zxoEdw/fedQpsoZLItNxCw2QEjvxdGUDQAtAaMjt/iCGh+YhQOAdPeLQzIQgb8MG4RRrzojyeGbXhGE5/ATTkRKMERoBd52dvCAwMoArIyQ9jznl6ZdzrCgGtRr4VgwCJmJb2tLd0D/CAg30ApcO97wTQeNCFr/3CYdCxtJmRz/1CaMk5ELKBqKOPjMgmIQSKx00BGN399hvCuQUQyALJf4yT4/8m3BuNu/v3PwgtFYHL9GcMrDdlAyAR/HeAhuBpeBaAxMAYAXEDIoaAEvgHmTUAyTMMX5EEPUAZvoRVzqYFQvcQNlBJlod5RnBSTVAFwzaBLEgIKhgEC3Ab4fMSTrAuPANvORACTnAW3QQW1aA6fgB7pbV+LViEhTAAIMAEP1NfxzEDtAZvftIZ1CJqw3cDxVdCRpiFhpA+RZBAQREUXoaDVrg3P4N9OaB9WpiGhlAABCcAJeAHk8B2zqYfrZcTPbh++qeGevgHNZBtqNED+QJvfyQENxACQJN/e5iIh1AEEON4vDYiinUDsWKAiliJhlAFPOJ3eRYNRuBg1WaJoDj/CMMVBD0gbsPQfLAFVXoDU+8WZGIiAg+SBFalH92Wc8TEdaGYi4cwF/+EAxy2LtjXUVAiIriWVUjAbEhAdA2BBDWYE0bgaceni9JYCEzwaX5QLgmEBE7DEOOwbxG1Sx3UAwIQEMjxT0UQcNOYjofABJgYBFOmGNwUFtxUdIbEEFVmBPhUBBVQANunjv64CMPFVCBCIjgwA18BUUMVEDkAAFpwB542W/8YkaYxZ0wgAGJAUdBXTz9DbTEgORL5kdzAAHRQAAwQj1kVBPsYjSC5ks9SBRvwcytlaZbGkjRpEQUHMV+BJUBzST4gDtwUFECDBF+IMb5ACdHgbpURENek/xb3Ui8L8GvDEg355gTUwFBrpVjRAITAZB/UVpNeiRQWYGkl9GQcczEYox8+MB1hsS4gEiE5ARc8oAXMlhn7gBxxATQ3oI3UcBxFSS29MAk3IAI8MABMFR9feZh2MQBFUAD7SAcnBFVD4Qf/8GYSwAMcgzFHYC3IdBl4EIZrgQOSdwR/NA3l9T2L9RXvwQ/6QFoDUAEVYAGIGZvLsQEbBUQMhUwaszdUWUk+2RB52ZNn4IFrgRvIEVSSwU1vCCEdhAQ9sADYRpLhJJvSuSEa12IM4ESqpR84FRczgAOb4ieYEW3SoTp6E4VLaFtMwAArOJ3sySV5MZKwwzra01EywYpNk7CUaTEiXiAjXMYArWkfsNaeAuoshOlgn1ZafpVMVAQJTFBC1ZiHAxqhNoNtmfV5MimTB3GhGupgKiehHtpIwrZRIjqiJFqiIzpcsLOYnPehLNqiLvqiMBqjMjqjNFqjNnqjOJqjOrqjPNqjPvqjQBqkQjqkRFqkRnqkSJqkSrqkTNqkTpqjgQAAOw=="/>
  <p:tag name="MIO_HDS" val="True"/>
  <p:tag name="MIO_EK" val="2375"/>
  <p:tag name="MIO_UPDATE" val="True"/>
  <p:tag name="MIO_VERSION" val="30.11.2012 11:40:17"/>
  <p:tag name="MIO_DBID" val="ED9FF2F2-6643-46BA-B685-7D49126FFAFF"/>
</p:tagLst>
</file>

<file path=ppt/theme/theme1.xml><?xml version="1.0" encoding="utf-8"?>
<a:theme xmlns:a="http://schemas.openxmlformats.org/drawingml/2006/main" name="ContiTech 4x3">
  <a:themeElements>
    <a:clrScheme name="Continental 2013-06-21">
      <a:dk1>
        <a:srgbClr val="000000"/>
      </a:dk1>
      <a:lt1>
        <a:srgbClr val="FFFFFF"/>
      </a:lt1>
      <a:dk2>
        <a:srgbClr val="FFFFFF"/>
      </a:dk2>
      <a:lt2>
        <a:srgbClr val="EBEBEB"/>
      </a:lt2>
      <a:accent1>
        <a:srgbClr val="FFA500"/>
      </a:accent1>
      <a:accent2>
        <a:srgbClr val="BF7300"/>
      </a:accent2>
      <a:accent3>
        <a:srgbClr val="E28700"/>
      </a:accent3>
      <a:accent4>
        <a:srgbClr val="FFC266"/>
      </a:accent4>
      <a:accent5>
        <a:srgbClr val="5F5F5F"/>
      </a:accent5>
      <a:accent6>
        <a:srgbClr val="262626"/>
      </a:accent6>
      <a:hlink>
        <a:srgbClr val="FFA500"/>
      </a:hlink>
      <a:folHlink>
        <a:srgbClr val="777777"/>
      </a:folHlink>
    </a:clrScheme>
    <a:fontScheme name="Continental AG">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tx1"/>
          </a:solidFill>
        </a:ln>
      </a:spPr>
      <a:bodyPr rtlCol="0" anchor="ctr"/>
      <a:lstStyle>
        <a:defPPr algn="ctr">
          <a:defRPr sz="1600" smtClean="0"/>
        </a:defPPr>
      </a:lstStyle>
      <a:style>
        <a:lnRef idx="1">
          <a:schemeClr val="accent1"/>
        </a:lnRef>
        <a:fillRef idx="0">
          <a:schemeClr val="accent1"/>
        </a:fillRef>
        <a:effectRef idx="0">
          <a:schemeClr val="accent1"/>
        </a:effectRef>
        <a:fontRef idx="minor">
          <a:schemeClr val="tx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smtClean="0"/>
        </a:defPPr>
      </a:lstStyle>
    </a:tx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Continental 2013-06-21">
      <a:dk1>
        <a:srgbClr val="000000"/>
      </a:dk1>
      <a:lt1>
        <a:srgbClr val="FFFFFF"/>
      </a:lt1>
      <a:dk2>
        <a:srgbClr val="FFFFFF"/>
      </a:dk2>
      <a:lt2>
        <a:srgbClr val="EBEBEB"/>
      </a:lt2>
      <a:accent1>
        <a:srgbClr val="FFA500"/>
      </a:accent1>
      <a:accent2>
        <a:srgbClr val="BF7300"/>
      </a:accent2>
      <a:accent3>
        <a:srgbClr val="E28700"/>
      </a:accent3>
      <a:accent4>
        <a:srgbClr val="FFC266"/>
      </a:accent4>
      <a:accent5>
        <a:srgbClr val="5F5F5F"/>
      </a:accent5>
      <a:accent6>
        <a:srgbClr val="262626"/>
      </a:accent6>
      <a:hlink>
        <a:srgbClr val="FFA500"/>
      </a:hlink>
      <a:folHlink>
        <a:srgbClr val="777777"/>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913</Words>
  <Application>Microsoft Office PowerPoint</Application>
  <PresentationFormat>On-screen Show (16:9)</PresentationFormat>
  <Paragraphs>190</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MS Gothic</vt:lpstr>
      <vt:lpstr>MS Mincho</vt:lpstr>
      <vt:lpstr>Arial</vt:lpstr>
      <vt:lpstr>Calibri</vt:lpstr>
      <vt:lpstr>Century Gothic</vt:lpstr>
      <vt:lpstr>Garamond</vt:lpstr>
      <vt:lpstr>Times New Roman</vt:lpstr>
      <vt:lpstr>ContiTech 4x3</vt:lpstr>
      <vt:lpstr>  </vt:lpstr>
      <vt:lpstr>NEW INDUSTRIAL HOSE PRODUCT LAUNCH</vt:lpstr>
      <vt:lpstr>PowerPoint Presentation</vt:lpstr>
      <vt:lpstr>ULTRABRAID® BULL HOSE PRODUCT INFORMATION</vt:lpstr>
      <vt:lpstr>ULTRABRAID® BULL HOSE PRODUCT INFORMATION</vt:lpstr>
      <vt:lpstr>ULTRABRAID® BULL HOSE FEATURES &amp; BENEFITS</vt:lpstr>
      <vt:lpstr>ULTRABRAID® BULL HOSE PRICING</vt:lpstr>
      <vt:lpstr>ULTRABRAID® BULL HOSE PRODUCT POSITIONING</vt:lpstr>
      <vt:lpstr>ULTRABRAID® BULL HOSE PRODUCT POSITIONING</vt:lpstr>
      <vt:lpstr>ULTRABRAID® BULL HOSE COMPETITIVE COMPARISON</vt:lpstr>
      <vt:lpstr>ULTRABRAID® BULL HOSE TARGET MARKETS AND SIC CODES</vt:lpstr>
      <vt:lpstr>ULTRABRAID® BULL HOSE TARGET MARKETS AND SIC CODES</vt:lpstr>
      <vt:lpstr>ULTRABRAID® BULL HOSE COLLATERAL</vt:lpstr>
      <vt:lpstr>ULTRABRAID® BULL HOSE COLLATERAL</vt:lpstr>
      <vt:lpstr>PowerPoint Presentation</vt:lpstr>
    </vt:vector>
  </TitlesOfParts>
  <Company>Continental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Continental AG</dc:creator>
  <cp:lastModifiedBy>Hastings, Kinsey</cp:lastModifiedBy>
  <cp:revision>331</cp:revision>
  <cp:lastPrinted>2018-04-05T17:51:19Z</cp:lastPrinted>
  <dcterms:created xsi:type="dcterms:W3CDTF">2012-11-30T10:40:20Z</dcterms:created>
  <dcterms:modified xsi:type="dcterms:W3CDTF">2018-06-06T20:46:00Z</dcterms:modified>
</cp:coreProperties>
</file>